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9"/>
  </p:handoutMasterIdLst>
  <p:sldIdLst>
    <p:sldId id="883" r:id="rId3"/>
    <p:sldId id="1128" r:id="rId4"/>
    <p:sldId id="884" r:id="rId6"/>
    <p:sldId id="1130" r:id="rId7"/>
    <p:sldId id="1131" r:id="rId8"/>
    <p:sldId id="887" r:id="rId9"/>
    <p:sldId id="1134" r:id="rId10"/>
    <p:sldId id="1136" r:id="rId11"/>
    <p:sldId id="1135" r:id="rId12"/>
    <p:sldId id="1138" r:id="rId13"/>
    <p:sldId id="1146" r:id="rId14"/>
    <p:sldId id="1147" r:id="rId15"/>
    <p:sldId id="1148" r:id="rId16"/>
    <p:sldId id="1149" r:id="rId17"/>
    <p:sldId id="1150" r:id="rId18"/>
  </p:sldIdLst>
  <p:sldSz cx="12192000" cy="6858000"/>
  <p:notesSz cx="6858000" cy="9144000"/>
  <p:defaultTextStyle>
    <a:defPPr>
      <a:defRPr lang="id-ID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王 懿琦" initials="王" lastIdx="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00B050"/>
    <a:srgbClr val="042F17"/>
    <a:srgbClr val="0C753B"/>
    <a:srgbClr val="11A956"/>
    <a:srgbClr val="51D7B3"/>
    <a:srgbClr val="14CA66"/>
    <a:srgbClr val="13C966"/>
    <a:srgbClr val="13C765"/>
    <a:srgbClr val="35495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436" autoAdjust="0"/>
    <p:restoredTop sz="94434" autoAdjust="0"/>
  </p:normalViewPr>
  <p:slideViewPr>
    <p:cSldViewPr snapToGrid="0">
      <p:cViewPr varScale="1">
        <p:scale>
          <a:sx n="73" d="100"/>
          <a:sy n="73" d="100"/>
        </p:scale>
        <p:origin x="72" y="2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4" d="100"/>
          <a:sy n="54" d="100"/>
        </p:scale>
        <p:origin x="280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3" Type="http://schemas.openxmlformats.org/officeDocument/2006/relationships/commentAuthors" Target="commentAuthors.xml"/><Relationship Id="rId22" Type="http://schemas.openxmlformats.org/officeDocument/2006/relationships/tableStyles" Target="tableStyles.xml"/><Relationship Id="rId21" Type="http://schemas.openxmlformats.org/officeDocument/2006/relationships/viewProps" Target="viewProps.xml"/><Relationship Id="rId20" Type="http://schemas.openxmlformats.org/officeDocument/2006/relationships/presProps" Target="presProps.xml"/><Relationship Id="rId2" Type="http://schemas.openxmlformats.org/officeDocument/2006/relationships/theme" Target="theme/theme1.xml"/><Relationship Id="rId19" Type="http://schemas.openxmlformats.org/officeDocument/2006/relationships/handoutMaster" Target="handoutMasters/handoutMaster1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5623FB-5ECA-4AA8-89EC-579CBA35F72A}" type="datetimeFigureOut">
              <a:rPr lang="id-ID" smtClean="0"/>
            </a:fld>
            <a:endParaRPr lang="id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E18333-B75F-48F7-A7D4-75F62A49A070}" type="slidenum">
              <a:rPr lang="id-ID" smtClean="0"/>
            </a:fld>
            <a:endParaRPr lang="id-ID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FA3F3B-FAC1-4131-BBA9-4BEAB2C7DF2F}" type="datetimeFigureOut">
              <a:rPr lang="id-ID" smtClean="0"/>
            </a:fld>
            <a:endParaRPr lang="id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d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485A15-B6B4-4E8F-B208-EB38BDE5E6FF}" type="slidenum">
              <a:rPr lang="id-ID" smtClean="0"/>
            </a:fld>
            <a:endParaRPr lang="id-ID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313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3314" name="备注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/>
          <a:p>
            <a:pPr lvl="0"/>
            <a:endParaRPr lang="zh-CN" altLang="en-US"/>
          </a:p>
        </p:txBody>
      </p:sp>
      <p:sp>
        <p:nvSpPr>
          <p:cNvPr id="13315" name="灯片编号占位符 3"/>
          <p:cNvSpPr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b"/>
          <a:p>
            <a:pPr lvl="0" algn="r"/>
            <a:fld id="{9A0DB2DC-4C9A-4742-B13C-FB6460FD3503}" type="slidenum">
              <a:rPr lang="zh-CN" altLang="en-US" sz="1200"/>
            </a:fld>
            <a:endParaRPr lang="zh-CN" altLang="en-US" sz="120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361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5362" name="备注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/>
          <a:p>
            <a:pPr lvl="0"/>
            <a:endParaRPr lang="zh-CN" altLang="en-US"/>
          </a:p>
        </p:txBody>
      </p:sp>
      <p:sp>
        <p:nvSpPr>
          <p:cNvPr id="15363" name="灯片编号占位符 3"/>
          <p:cNvSpPr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b"/>
          <a:p>
            <a:pPr lvl="0" algn="r"/>
            <a:fld id="{9A0DB2DC-4C9A-4742-B13C-FB6460FD3503}" type="slidenum">
              <a:rPr lang="zh-CN" altLang="en-US" sz="1200">
                <a:latin typeface="等线" panose="02010600030101010101" charset="-122"/>
                <a:ea typeface="等线" panose="02010600030101010101" charset="-122"/>
              </a:rPr>
            </a:fld>
            <a:endParaRPr lang="zh-CN" altLang="en-US" sz="1200">
              <a:latin typeface="等线" panose="02010600030101010101" charset="-122"/>
              <a:ea typeface="等线" panose="02010600030101010101" charset="-122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361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5362" name="备注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/>
          <a:p>
            <a:pPr lvl="0"/>
            <a:endParaRPr lang="zh-CN" altLang="en-US"/>
          </a:p>
        </p:txBody>
      </p:sp>
      <p:sp>
        <p:nvSpPr>
          <p:cNvPr id="15363" name="灯片编号占位符 3"/>
          <p:cNvSpPr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b"/>
          <a:p>
            <a:pPr lvl="0" algn="r"/>
            <a:fld id="{9A0DB2DC-4C9A-4742-B13C-FB6460FD3503}" type="slidenum">
              <a:rPr lang="zh-CN" altLang="en-US" sz="1200">
                <a:latin typeface="等线" panose="02010600030101010101" charset="-122"/>
                <a:ea typeface="等线" panose="02010600030101010101" charset="-122"/>
              </a:rPr>
            </a:fld>
            <a:endParaRPr lang="zh-CN" altLang="en-US" sz="1200">
              <a:latin typeface="等线" panose="02010600030101010101" charset="-122"/>
              <a:ea typeface="等线" panose="02010600030101010101" charset="-122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361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5362" name="备注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/>
          <a:p>
            <a:pPr lvl="0"/>
            <a:endParaRPr lang="zh-CN" altLang="en-US"/>
          </a:p>
        </p:txBody>
      </p:sp>
      <p:sp>
        <p:nvSpPr>
          <p:cNvPr id="15363" name="灯片编号占位符 3"/>
          <p:cNvSpPr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b"/>
          <a:p>
            <a:pPr lvl="0" algn="r"/>
            <a:fld id="{9A0DB2DC-4C9A-4742-B13C-FB6460FD3503}" type="slidenum">
              <a:rPr lang="zh-CN" altLang="en-US" sz="1200">
                <a:latin typeface="等线" panose="02010600030101010101" charset="-122"/>
                <a:ea typeface="等线" panose="02010600030101010101" charset="-122"/>
              </a:rPr>
            </a:fld>
            <a:endParaRPr lang="zh-CN" altLang="en-US" sz="1200">
              <a:latin typeface="等线" panose="02010600030101010101" charset="-122"/>
              <a:ea typeface="等线" panose="02010600030101010101" charset="-122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361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5362" name="备注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/>
          <a:p>
            <a:pPr lvl="0"/>
            <a:endParaRPr lang="zh-CN" altLang="en-US"/>
          </a:p>
        </p:txBody>
      </p:sp>
      <p:sp>
        <p:nvSpPr>
          <p:cNvPr id="15363" name="灯片编号占位符 3"/>
          <p:cNvSpPr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b"/>
          <a:p>
            <a:pPr lvl="0" algn="r"/>
            <a:fld id="{9A0DB2DC-4C9A-4742-B13C-FB6460FD3503}" type="slidenum">
              <a:rPr lang="zh-CN" altLang="en-US" sz="1200">
                <a:latin typeface="等线" panose="02010600030101010101" charset="-122"/>
                <a:ea typeface="等线" panose="02010600030101010101" charset="-122"/>
              </a:rPr>
            </a:fld>
            <a:endParaRPr lang="zh-CN" altLang="en-US" sz="1200">
              <a:latin typeface="等线" panose="02010600030101010101" charset="-122"/>
              <a:ea typeface="等线" panose="02010600030101010101" charset="-122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361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5362" name="备注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/>
          <a:p>
            <a:pPr lvl="0"/>
            <a:endParaRPr lang="zh-CN" altLang="en-US"/>
          </a:p>
        </p:txBody>
      </p:sp>
      <p:sp>
        <p:nvSpPr>
          <p:cNvPr id="15363" name="灯片编号占位符 3"/>
          <p:cNvSpPr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b"/>
          <a:p>
            <a:pPr lvl="0" algn="r"/>
            <a:fld id="{9A0DB2DC-4C9A-4742-B13C-FB6460FD3503}" type="slidenum">
              <a:rPr lang="zh-CN" altLang="en-US" sz="1200">
                <a:latin typeface="等线" panose="02010600030101010101" charset="-122"/>
                <a:ea typeface="等线" panose="02010600030101010101" charset="-122"/>
              </a:rPr>
            </a:fld>
            <a:endParaRPr lang="zh-CN" altLang="en-US" sz="1200">
              <a:latin typeface="等线" panose="02010600030101010101" charset="-122"/>
              <a:ea typeface="等线" panose="02010600030101010101" charset="-122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3749D6-8322-4BCE-B72C-5B05DBD0EDD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4273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54274" name="备注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/>
          <a:p>
            <a:pPr lvl="0"/>
            <a:r>
              <a:rPr lang="zh-CN" altLang="en-US" dirty="0"/>
              <a:t>在开展项目之初，我们展开了调研，从“居民、回收者、产业”三个方向对项目进行了问题分析；</a:t>
            </a:r>
            <a:endParaRPr lang="en-US" altLang="zh-CN" dirty="0"/>
          </a:p>
          <a:p>
            <a:pPr lvl="0"/>
            <a:r>
              <a:rPr lang="zh-CN" altLang="en-US" dirty="0"/>
              <a:t>首先是居民：相信大家平时会有这样的感受</a:t>
            </a:r>
            <a:r>
              <a:rPr lang="en-US" altLang="zh-CN" dirty="0"/>
              <a:t>——</a:t>
            </a:r>
            <a:r>
              <a:rPr lang="zh-CN" altLang="en-US" dirty="0"/>
              <a:t>回收不方便，找不到回收者；攒了很久的废品，只能卖出几块钱；除此之外，更多的居民并不会积攒废品，缺乏环保回收意识。</a:t>
            </a:r>
            <a:endParaRPr lang="en-US" altLang="zh-CN" dirty="0"/>
          </a:p>
          <a:p>
            <a:pPr lvl="0"/>
            <a:r>
              <a:rPr lang="zh-CN" altLang="en-US" dirty="0"/>
              <a:t>其次是回收者：我们身边的回收者往往流动作业，回收效率低，回收稳定性差，大面积的流动作业也导致回收人员管理困难。</a:t>
            </a:r>
            <a:endParaRPr lang="en-US" altLang="zh-CN" dirty="0"/>
          </a:p>
          <a:p>
            <a:pPr lvl="0"/>
            <a:r>
              <a:rPr lang="zh-CN" altLang="en-US" dirty="0"/>
              <a:t>最后是回收产业：经过走访调研我们发现回收产业链不规范，回收站多而杂，导致资源利用率低；回收潜规则多，叫价不透明，且存在私下区域绑定现象。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54275" name="灯片编号占位符 3"/>
          <p:cNvSpPr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b"/>
          <a:p>
            <a:pPr lvl="0" algn="r"/>
            <a:fld id="{9A0DB2DC-4C9A-4742-B13C-FB6460FD3503}" type="slidenum">
              <a:rPr lang="zh-CN" altLang="en-US" sz="1200"/>
            </a:fld>
            <a:endParaRPr lang="zh-CN" altLang="en-US" sz="120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361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5362" name="备注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/>
          <a:p>
            <a:pPr lvl="0"/>
            <a:endParaRPr lang="zh-CN" altLang="en-US"/>
          </a:p>
        </p:txBody>
      </p:sp>
      <p:sp>
        <p:nvSpPr>
          <p:cNvPr id="15363" name="灯片编号占位符 3"/>
          <p:cNvSpPr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b"/>
          <a:p>
            <a:pPr lvl="0" algn="r"/>
            <a:fld id="{9A0DB2DC-4C9A-4742-B13C-FB6460FD3503}" type="slidenum">
              <a:rPr lang="zh-CN" altLang="en-US" sz="1200">
                <a:latin typeface="等线" panose="02010600030101010101" charset="-122"/>
                <a:ea typeface="等线" panose="02010600030101010101" charset="-122"/>
              </a:rPr>
            </a:fld>
            <a:endParaRPr lang="zh-CN" altLang="en-US" sz="1200">
              <a:latin typeface="等线" panose="02010600030101010101" charset="-122"/>
              <a:ea typeface="等线" panose="02010600030101010101" charset="-122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361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5362" name="备注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/>
          <a:p>
            <a:pPr lvl="0"/>
            <a:endParaRPr lang="zh-CN" altLang="en-US"/>
          </a:p>
        </p:txBody>
      </p:sp>
      <p:sp>
        <p:nvSpPr>
          <p:cNvPr id="15363" name="灯片编号占位符 3"/>
          <p:cNvSpPr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b"/>
          <a:p>
            <a:pPr lvl="0" algn="r"/>
            <a:fld id="{9A0DB2DC-4C9A-4742-B13C-FB6460FD3503}" type="slidenum">
              <a:rPr lang="zh-CN" altLang="en-US" sz="1200">
                <a:latin typeface="等线" panose="02010600030101010101" charset="-122"/>
                <a:ea typeface="等线" panose="02010600030101010101" charset="-122"/>
              </a:rPr>
            </a:fld>
            <a:endParaRPr lang="zh-CN" altLang="en-US" sz="1200">
              <a:latin typeface="等线" panose="02010600030101010101" charset="-122"/>
              <a:ea typeface="等线" panose="02010600030101010101" charset="-122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361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5362" name="备注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/>
          <a:p>
            <a:pPr lvl="0"/>
            <a:endParaRPr lang="zh-CN" altLang="en-US"/>
          </a:p>
        </p:txBody>
      </p:sp>
      <p:sp>
        <p:nvSpPr>
          <p:cNvPr id="15363" name="灯片编号占位符 3"/>
          <p:cNvSpPr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b"/>
          <a:p>
            <a:pPr lvl="0" algn="r"/>
            <a:fld id="{9A0DB2DC-4C9A-4742-B13C-FB6460FD3503}" type="slidenum">
              <a:rPr lang="zh-CN" altLang="en-US" sz="1200">
                <a:latin typeface="等线" panose="02010600030101010101" charset="-122"/>
                <a:ea typeface="等线" panose="02010600030101010101" charset="-122"/>
              </a:rPr>
            </a:fld>
            <a:endParaRPr lang="zh-CN" altLang="en-US" sz="1200">
              <a:latin typeface="等线" panose="02010600030101010101" charset="-122"/>
              <a:ea typeface="等线" panose="02010600030101010101" charset="-122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361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5362" name="备注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/>
          <a:p>
            <a:pPr lvl="0"/>
            <a:endParaRPr lang="zh-CN" altLang="en-US"/>
          </a:p>
        </p:txBody>
      </p:sp>
      <p:sp>
        <p:nvSpPr>
          <p:cNvPr id="15363" name="灯片编号占位符 3"/>
          <p:cNvSpPr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b"/>
          <a:p>
            <a:pPr lvl="0" algn="r"/>
            <a:fld id="{9A0DB2DC-4C9A-4742-B13C-FB6460FD3503}" type="slidenum">
              <a:rPr lang="zh-CN" altLang="en-US" sz="1200">
                <a:latin typeface="等线" panose="02010600030101010101" charset="-122"/>
                <a:ea typeface="等线" panose="02010600030101010101" charset="-122"/>
              </a:rPr>
            </a:fld>
            <a:endParaRPr lang="zh-CN" altLang="en-US" sz="1200">
              <a:latin typeface="等线" panose="02010600030101010101" charset="-122"/>
              <a:ea typeface="等线" panose="02010600030101010101" charset="-122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Normal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 userDrawn="1"/>
        </p:nvSpPr>
        <p:spPr>
          <a:xfrm>
            <a:off x="1189710" y="6379631"/>
            <a:ext cx="6493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fld id="{49B9A1CC-CF23-404A-A754-6B4803B2A082}" type="slidenum">
              <a:rPr lang="id-ID" sz="1400" smtClean="0">
                <a:solidFill>
                  <a:schemeClr val="tx1"/>
                </a:solidFill>
              </a:rPr>
            </a:fld>
            <a:endParaRPr lang="id-ID" sz="1400">
              <a:solidFill>
                <a:schemeClr val="tx1"/>
              </a:solidFill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70455" y="458073"/>
            <a:ext cx="11357112" cy="562527"/>
          </a:xfrm>
        </p:spPr>
        <p:txBody>
          <a:bodyPr>
            <a:normAutofit/>
          </a:bodyPr>
          <a:lstStyle>
            <a:lvl1pPr algn="l">
              <a:defRPr sz="32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470455" y="928942"/>
            <a:ext cx="11357112" cy="436908"/>
          </a:xfrm>
        </p:spPr>
        <p:txBody>
          <a:bodyPr>
            <a:normAutofit/>
          </a:bodyPr>
          <a:lstStyle>
            <a:lvl1pPr marL="0" indent="0" algn="l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10" name="TextBox 9"/>
          <p:cNvSpPr txBox="1"/>
          <p:nvPr userDrawn="1"/>
        </p:nvSpPr>
        <p:spPr>
          <a:xfrm>
            <a:off x="470455" y="6392883"/>
            <a:ext cx="753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1400" b="1">
                <a:solidFill>
                  <a:schemeClr val="tx1"/>
                </a:solidFill>
                <a:latin typeface="+mn-lt"/>
              </a:rPr>
              <a:t>SLIDE  </a:t>
            </a:r>
            <a:endParaRPr lang="id-ID" sz="1400" b="1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1094726" y="6546086"/>
            <a:ext cx="116208" cy="686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fu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6857999"/>
          </a:xfrm>
        </p:spPr>
        <p:txBody>
          <a:bodyPr/>
          <a:lstStyle/>
          <a:p>
            <a:endParaRPr lang="id-ID"/>
          </a:p>
        </p:txBody>
      </p:sp>
      <p:sp>
        <p:nvSpPr>
          <p:cNvPr id="4" name="Picture Placeholder 3"/>
          <p:cNvSpPr>
            <a:spLocks noGrp="1" noChangeAspect="1"/>
          </p:cNvSpPr>
          <p:nvPr>
            <p:ph type="pic" sz="quarter" idx="11"/>
          </p:nvPr>
        </p:nvSpPr>
        <p:spPr>
          <a:xfrm>
            <a:off x="2433363" y="2239617"/>
            <a:ext cx="2160000" cy="216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5" name="Picture Placeholder 3"/>
          <p:cNvSpPr>
            <a:spLocks noGrp="1" noChangeAspect="1"/>
          </p:cNvSpPr>
          <p:nvPr>
            <p:ph type="pic" sz="quarter" idx="12"/>
          </p:nvPr>
        </p:nvSpPr>
        <p:spPr>
          <a:xfrm>
            <a:off x="5236198" y="2239617"/>
            <a:ext cx="2160000" cy="216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6" name="Picture Placeholder 3"/>
          <p:cNvSpPr>
            <a:spLocks noGrp="1" noChangeAspect="1"/>
          </p:cNvSpPr>
          <p:nvPr>
            <p:ph type="pic" sz="quarter" idx="13"/>
          </p:nvPr>
        </p:nvSpPr>
        <p:spPr>
          <a:xfrm>
            <a:off x="8039033" y="2239617"/>
            <a:ext cx="2160000" cy="216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0" name="TextBox 9"/>
          <p:cNvSpPr txBox="1"/>
          <p:nvPr userDrawn="1"/>
        </p:nvSpPr>
        <p:spPr>
          <a:xfrm>
            <a:off x="1189710" y="6379631"/>
            <a:ext cx="6493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fld id="{49B9A1CC-CF23-404A-A754-6B4803B2A082}" type="slidenum">
              <a:rPr lang="id-ID" sz="1400" smtClean="0">
                <a:solidFill>
                  <a:schemeClr val="tx1"/>
                </a:solidFill>
              </a:rPr>
            </a:fld>
            <a:endParaRPr lang="id-ID" sz="1400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470455" y="6392883"/>
            <a:ext cx="753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1400" b="1">
                <a:solidFill>
                  <a:schemeClr val="tx1"/>
                </a:solidFill>
                <a:latin typeface="+mn-lt"/>
              </a:rPr>
              <a:t>SLIDE  </a:t>
            </a:r>
            <a:endParaRPr lang="id-ID" sz="1400" b="1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1094726" y="6546086"/>
            <a:ext cx="116208" cy="686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Hierrarchy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 noChangeAspect="1"/>
          </p:cNvSpPr>
          <p:nvPr>
            <p:ph type="pic" sz="quarter" idx="11"/>
          </p:nvPr>
        </p:nvSpPr>
        <p:spPr>
          <a:xfrm>
            <a:off x="5223729" y="2563492"/>
            <a:ext cx="1800000" cy="180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5" name="Picture Placeholder 3"/>
          <p:cNvSpPr>
            <a:spLocks noGrp="1" noChangeAspect="1"/>
          </p:cNvSpPr>
          <p:nvPr>
            <p:ph type="pic" sz="quarter" idx="12"/>
          </p:nvPr>
        </p:nvSpPr>
        <p:spPr>
          <a:xfrm>
            <a:off x="7284448" y="1547565"/>
            <a:ext cx="1116000" cy="1116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2351584" y="2109231"/>
            <a:ext cx="3070240" cy="1053035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 userDrawn="1"/>
        </p:nvCxnSpPr>
        <p:spPr>
          <a:xfrm>
            <a:off x="2945532" y="3138761"/>
            <a:ext cx="2364099" cy="234777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 userDrawn="1"/>
        </p:nvCxnSpPr>
        <p:spPr>
          <a:xfrm flipV="1">
            <a:off x="1597633" y="3664460"/>
            <a:ext cx="3750228" cy="713161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 flipV="1">
            <a:off x="3886705" y="3874323"/>
            <a:ext cx="1567036" cy="804341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>
            <a:off x="4838486" y="2313100"/>
            <a:ext cx="689817" cy="581419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flipH="1">
            <a:off x="5259106" y="4095745"/>
            <a:ext cx="445749" cy="833447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>
            <a:off x="6491334" y="4084097"/>
            <a:ext cx="443527" cy="623225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 userDrawn="1"/>
        </p:nvCxnSpPr>
        <p:spPr>
          <a:xfrm flipV="1">
            <a:off x="6722170" y="2444011"/>
            <a:ext cx="689693" cy="531408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 userDrawn="1"/>
        </p:nvCxnSpPr>
        <p:spPr>
          <a:xfrm flipV="1">
            <a:off x="6825634" y="2140801"/>
            <a:ext cx="4113161" cy="1032048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 userDrawn="1"/>
        </p:nvCxnSpPr>
        <p:spPr>
          <a:xfrm flipV="1">
            <a:off x="6882371" y="3413502"/>
            <a:ext cx="2184883" cy="12452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 userDrawn="1"/>
        </p:nvCxnSpPr>
        <p:spPr>
          <a:xfrm>
            <a:off x="6825634" y="3758923"/>
            <a:ext cx="2798759" cy="1103979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Picture Placeholder 3"/>
          <p:cNvSpPr>
            <a:spLocks noGrp="1" noChangeAspect="1"/>
          </p:cNvSpPr>
          <p:nvPr>
            <p:ph type="pic" sz="quarter" idx="13"/>
          </p:nvPr>
        </p:nvSpPr>
        <p:spPr>
          <a:xfrm>
            <a:off x="1355363" y="1197100"/>
            <a:ext cx="1116000" cy="1116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0" name="Picture Placeholder 3"/>
          <p:cNvSpPr>
            <a:spLocks noGrp="1" noChangeAspect="1"/>
          </p:cNvSpPr>
          <p:nvPr>
            <p:ph type="pic" sz="quarter" idx="14"/>
          </p:nvPr>
        </p:nvSpPr>
        <p:spPr>
          <a:xfrm>
            <a:off x="9624393" y="4477288"/>
            <a:ext cx="1116000" cy="1116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1" name="Picture Placeholder 3"/>
          <p:cNvSpPr>
            <a:spLocks noGrp="1" noChangeAspect="1"/>
          </p:cNvSpPr>
          <p:nvPr>
            <p:ph type="pic" sz="quarter" idx="15"/>
          </p:nvPr>
        </p:nvSpPr>
        <p:spPr>
          <a:xfrm>
            <a:off x="4533956" y="4862902"/>
            <a:ext cx="1116000" cy="1116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2" name="Picture Placeholder 3"/>
          <p:cNvSpPr>
            <a:spLocks noGrp="1" noChangeAspect="1"/>
          </p:cNvSpPr>
          <p:nvPr>
            <p:ph type="pic" sz="quarter" idx="16"/>
          </p:nvPr>
        </p:nvSpPr>
        <p:spPr>
          <a:xfrm>
            <a:off x="589633" y="3843104"/>
            <a:ext cx="1008000" cy="1008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3" name="Picture Placeholder 3"/>
          <p:cNvSpPr>
            <a:spLocks noGrp="1" noChangeAspect="1"/>
          </p:cNvSpPr>
          <p:nvPr>
            <p:ph type="pic" sz="quarter" idx="17"/>
          </p:nvPr>
        </p:nvSpPr>
        <p:spPr>
          <a:xfrm>
            <a:off x="2075862" y="2635748"/>
            <a:ext cx="900000" cy="90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4" name="Picture Placeholder 3"/>
          <p:cNvSpPr>
            <a:spLocks noGrp="1" noChangeAspect="1"/>
          </p:cNvSpPr>
          <p:nvPr>
            <p:ph type="pic" sz="quarter" idx="18"/>
          </p:nvPr>
        </p:nvSpPr>
        <p:spPr>
          <a:xfrm>
            <a:off x="4017775" y="1625945"/>
            <a:ext cx="900000" cy="90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5" name="Picture Placeholder 3"/>
          <p:cNvSpPr>
            <a:spLocks noGrp="1" noChangeAspect="1"/>
          </p:cNvSpPr>
          <p:nvPr>
            <p:ph type="pic" sz="quarter" idx="19"/>
          </p:nvPr>
        </p:nvSpPr>
        <p:spPr>
          <a:xfrm>
            <a:off x="10740393" y="1522768"/>
            <a:ext cx="900000" cy="90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6" name="Picture Placeholder 3"/>
          <p:cNvSpPr>
            <a:spLocks noGrp="1" noChangeAspect="1"/>
          </p:cNvSpPr>
          <p:nvPr>
            <p:ph type="pic" sz="quarter" idx="20"/>
          </p:nvPr>
        </p:nvSpPr>
        <p:spPr>
          <a:xfrm>
            <a:off x="9011532" y="2963502"/>
            <a:ext cx="900000" cy="90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7" name="Picture Placeholder 3"/>
          <p:cNvSpPr>
            <a:spLocks noGrp="1" noChangeAspect="1"/>
          </p:cNvSpPr>
          <p:nvPr>
            <p:ph type="pic" sz="quarter" idx="21"/>
          </p:nvPr>
        </p:nvSpPr>
        <p:spPr>
          <a:xfrm>
            <a:off x="6748864" y="4477288"/>
            <a:ext cx="1008000" cy="1008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8" name="Picture Placeholder 3"/>
          <p:cNvSpPr>
            <a:spLocks noGrp="1" noChangeAspect="1"/>
          </p:cNvSpPr>
          <p:nvPr>
            <p:ph type="pic" sz="quarter" idx="22"/>
          </p:nvPr>
        </p:nvSpPr>
        <p:spPr>
          <a:xfrm>
            <a:off x="3101536" y="4438527"/>
            <a:ext cx="900000" cy="90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9" name="Title 1"/>
          <p:cNvSpPr>
            <a:spLocks noGrp="1"/>
          </p:cNvSpPr>
          <p:nvPr>
            <p:ph type="title"/>
          </p:nvPr>
        </p:nvSpPr>
        <p:spPr>
          <a:xfrm>
            <a:off x="470455" y="458073"/>
            <a:ext cx="11357112" cy="562527"/>
          </a:xfrm>
        </p:spPr>
        <p:txBody>
          <a:bodyPr>
            <a:normAutofit/>
          </a:bodyPr>
          <a:lstStyle>
            <a:lvl1pPr algn="ctr">
              <a:defRPr sz="32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3" name="TextBox 32"/>
          <p:cNvSpPr txBox="1"/>
          <p:nvPr userDrawn="1"/>
        </p:nvSpPr>
        <p:spPr>
          <a:xfrm>
            <a:off x="1189710" y="6379631"/>
            <a:ext cx="6493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fld id="{49B9A1CC-CF23-404A-A754-6B4803B2A082}" type="slidenum">
              <a:rPr lang="id-ID" sz="1400" smtClean="0">
                <a:solidFill>
                  <a:schemeClr val="tx1"/>
                </a:solidFill>
              </a:rPr>
            </a:fld>
            <a:endParaRPr lang="id-ID" sz="1400">
              <a:solidFill>
                <a:schemeClr val="tx1"/>
              </a:solidFill>
            </a:endParaRPr>
          </a:p>
        </p:txBody>
      </p:sp>
      <p:sp>
        <p:nvSpPr>
          <p:cNvPr id="34" name="TextBox 33"/>
          <p:cNvSpPr txBox="1"/>
          <p:nvPr userDrawn="1"/>
        </p:nvSpPr>
        <p:spPr>
          <a:xfrm>
            <a:off x="470455" y="6392883"/>
            <a:ext cx="753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1400" b="1">
                <a:solidFill>
                  <a:schemeClr val="tx1"/>
                </a:solidFill>
                <a:latin typeface="+mn-lt"/>
              </a:rPr>
              <a:t>SLIDE  </a:t>
            </a:r>
            <a:endParaRPr lang="id-ID" sz="1400" b="1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35" name="Straight Connector 34"/>
          <p:cNvCxnSpPr/>
          <p:nvPr userDrawn="1"/>
        </p:nvCxnSpPr>
        <p:spPr>
          <a:xfrm>
            <a:off x="1094726" y="6546086"/>
            <a:ext cx="116208" cy="686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2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2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2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2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2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2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2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2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2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2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2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Hierrarchy placeholder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3"/>
          <p:cNvSpPr>
            <a:spLocks noGrp="1" noChangeAspect="1"/>
          </p:cNvSpPr>
          <p:nvPr>
            <p:ph type="pic" sz="quarter" idx="12"/>
          </p:nvPr>
        </p:nvSpPr>
        <p:spPr>
          <a:xfrm>
            <a:off x="7284448" y="1547565"/>
            <a:ext cx="1116000" cy="1116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2351584" y="2109231"/>
            <a:ext cx="3070240" cy="1053035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 userDrawn="1"/>
        </p:nvCxnSpPr>
        <p:spPr>
          <a:xfrm>
            <a:off x="2945532" y="3138761"/>
            <a:ext cx="2364099" cy="234777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 userDrawn="1"/>
        </p:nvCxnSpPr>
        <p:spPr>
          <a:xfrm flipV="1">
            <a:off x="1597633" y="3664460"/>
            <a:ext cx="3750228" cy="713161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 flipV="1">
            <a:off x="3886705" y="3874323"/>
            <a:ext cx="1567036" cy="804341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>
            <a:off x="4838486" y="2313100"/>
            <a:ext cx="689817" cy="581419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flipH="1">
            <a:off x="5259106" y="4095745"/>
            <a:ext cx="445749" cy="833447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>
            <a:off x="6491334" y="4084097"/>
            <a:ext cx="443527" cy="623225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 userDrawn="1"/>
        </p:nvCxnSpPr>
        <p:spPr>
          <a:xfrm flipV="1">
            <a:off x="6722170" y="2444011"/>
            <a:ext cx="689693" cy="531408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 userDrawn="1"/>
        </p:nvCxnSpPr>
        <p:spPr>
          <a:xfrm flipV="1">
            <a:off x="6825634" y="2140801"/>
            <a:ext cx="4113161" cy="1032048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 userDrawn="1"/>
        </p:nvCxnSpPr>
        <p:spPr>
          <a:xfrm flipV="1">
            <a:off x="6882371" y="3413502"/>
            <a:ext cx="2184883" cy="12452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 userDrawn="1"/>
        </p:nvCxnSpPr>
        <p:spPr>
          <a:xfrm>
            <a:off x="6825634" y="3758923"/>
            <a:ext cx="2798759" cy="1103979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Picture Placeholder 3"/>
          <p:cNvSpPr>
            <a:spLocks noGrp="1" noChangeAspect="1"/>
          </p:cNvSpPr>
          <p:nvPr>
            <p:ph type="pic" sz="quarter" idx="13"/>
          </p:nvPr>
        </p:nvSpPr>
        <p:spPr>
          <a:xfrm>
            <a:off x="1355363" y="1197100"/>
            <a:ext cx="1116000" cy="1116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0" name="Picture Placeholder 3"/>
          <p:cNvSpPr>
            <a:spLocks noGrp="1" noChangeAspect="1"/>
          </p:cNvSpPr>
          <p:nvPr>
            <p:ph type="pic" sz="quarter" idx="14"/>
          </p:nvPr>
        </p:nvSpPr>
        <p:spPr>
          <a:xfrm>
            <a:off x="9624393" y="4477288"/>
            <a:ext cx="1116000" cy="1116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1" name="Picture Placeholder 3"/>
          <p:cNvSpPr>
            <a:spLocks noGrp="1" noChangeAspect="1"/>
          </p:cNvSpPr>
          <p:nvPr>
            <p:ph type="pic" sz="quarter" idx="15"/>
          </p:nvPr>
        </p:nvSpPr>
        <p:spPr>
          <a:xfrm>
            <a:off x="4533956" y="4862902"/>
            <a:ext cx="1116000" cy="1116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2" name="Picture Placeholder 3"/>
          <p:cNvSpPr>
            <a:spLocks noGrp="1" noChangeAspect="1"/>
          </p:cNvSpPr>
          <p:nvPr>
            <p:ph type="pic" sz="quarter" idx="16"/>
          </p:nvPr>
        </p:nvSpPr>
        <p:spPr>
          <a:xfrm>
            <a:off x="589633" y="3843104"/>
            <a:ext cx="1008000" cy="1008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3" name="Picture Placeholder 3"/>
          <p:cNvSpPr>
            <a:spLocks noGrp="1" noChangeAspect="1"/>
          </p:cNvSpPr>
          <p:nvPr>
            <p:ph type="pic" sz="quarter" idx="17"/>
          </p:nvPr>
        </p:nvSpPr>
        <p:spPr>
          <a:xfrm>
            <a:off x="2075862" y="2635748"/>
            <a:ext cx="900000" cy="90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4" name="Picture Placeholder 3"/>
          <p:cNvSpPr>
            <a:spLocks noGrp="1" noChangeAspect="1"/>
          </p:cNvSpPr>
          <p:nvPr>
            <p:ph type="pic" sz="quarter" idx="18"/>
          </p:nvPr>
        </p:nvSpPr>
        <p:spPr>
          <a:xfrm>
            <a:off x="4017775" y="1625945"/>
            <a:ext cx="900000" cy="90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5" name="Picture Placeholder 3"/>
          <p:cNvSpPr>
            <a:spLocks noGrp="1" noChangeAspect="1"/>
          </p:cNvSpPr>
          <p:nvPr>
            <p:ph type="pic" sz="quarter" idx="19"/>
          </p:nvPr>
        </p:nvSpPr>
        <p:spPr>
          <a:xfrm>
            <a:off x="10740393" y="1522768"/>
            <a:ext cx="900000" cy="90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6" name="Picture Placeholder 3"/>
          <p:cNvSpPr>
            <a:spLocks noGrp="1" noChangeAspect="1"/>
          </p:cNvSpPr>
          <p:nvPr>
            <p:ph type="pic" sz="quarter" idx="20"/>
          </p:nvPr>
        </p:nvSpPr>
        <p:spPr>
          <a:xfrm>
            <a:off x="9011532" y="2963502"/>
            <a:ext cx="900000" cy="90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7" name="Picture Placeholder 3"/>
          <p:cNvSpPr>
            <a:spLocks noGrp="1" noChangeAspect="1"/>
          </p:cNvSpPr>
          <p:nvPr>
            <p:ph type="pic" sz="quarter" idx="21"/>
          </p:nvPr>
        </p:nvSpPr>
        <p:spPr>
          <a:xfrm>
            <a:off x="6748864" y="4477288"/>
            <a:ext cx="1008000" cy="1008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8" name="Picture Placeholder 3"/>
          <p:cNvSpPr>
            <a:spLocks noGrp="1" noChangeAspect="1"/>
          </p:cNvSpPr>
          <p:nvPr>
            <p:ph type="pic" sz="quarter" idx="22"/>
          </p:nvPr>
        </p:nvSpPr>
        <p:spPr>
          <a:xfrm>
            <a:off x="3101536" y="4438527"/>
            <a:ext cx="900000" cy="90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3" name="TextBox 32"/>
          <p:cNvSpPr txBox="1"/>
          <p:nvPr userDrawn="1"/>
        </p:nvSpPr>
        <p:spPr>
          <a:xfrm>
            <a:off x="1189710" y="6379631"/>
            <a:ext cx="6493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fld id="{49B9A1CC-CF23-404A-A754-6B4803B2A082}" type="slidenum">
              <a:rPr lang="id-ID" sz="1400" smtClean="0">
                <a:solidFill>
                  <a:schemeClr val="tx1"/>
                </a:solidFill>
              </a:rPr>
            </a:fld>
            <a:endParaRPr lang="id-ID" sz="1400">
              <a:solidFill>
                <a:schemeClr val="tx1"/>
              </a:solidFill>
            </a:endParaRPr>
          </a:p>
        </p:txBody>
      </p:sp>
      <p:sp>
        <p:nvSpPr>
          <p:cNvPr id="34" name="TextBox 33"/>
          <p:cNvSpPr txBox="1"/>
          <p:nvPr userDrawn="1"/>
        </p:nvSpPr>
        <p:spPr>
          <a:xfrm>
            <a:off x="470455" y="6392883"/>
            <a:ext cx="753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1400" b="1">
                <a:solidFill>
                  <a:schemeClr val="tx1"/>
                </a:solidFill>
                <a:latin typeface="+mn-lt"/>
              </a:rPr>
              <a:t>SLIDE  </a:t>
            </a:r>
            <a:endParaRPr lang="id-ID" sz="1400" b="1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35" name="Straight Connector 34"/>
          <p:cNvCxnSpPr/>
          <p:nvPr userDrawn="1"/>
        </p:nvCxnSpPr>
        <p:spPr>
          <a:xfrm>
            <a:off x="1094726" y="6546086"/>
            <a:ext cx="116208" cy="686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2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2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2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2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2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2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2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2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2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2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2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Hierrarchy placehol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Straight Connector 29"/>
          <p:cNvCxnSpPr/>
          <p:nvPr userDrawn="1"/>
        </p:nvCxnSpPr>
        <p:spPr>
          <a:xfrm flipV="1">
            <a:off x="1528789" y="3809602"/>
            <a:ext cx="411255" cy="237864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 userDrawn="1"/>
        </p:nvCxnSpPr>
        <p:spPr>
          <a:xfrm>
            <a:off x="1528789" y="2620246"/>
            <a:ext cx="411255" cy="237864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 userDrawn="1"/>
        </p:nvCxnSpPr>
        <p:spPr>
          <a:xfrm flipH="1" flipV="1">
            <a:off x="3497151" y="3809602"/>
            <a:ext cx="411255" cy="237864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 userDrawn="1"/>
        </p:nvCxnSpPr>
        <p:spPr>
          <a:xfrm flipH="1">
            <a:off x="3487814" y="2620246"/>
            <a:ext cx="411255" cy="237864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 userDrawn="1"/>
        </p:nvCxnSpPr>
        <p:spPr>
          <a:xfrm flipV="1">
            <a:off x="2766937" y="4211546"/>
            <a:ext cx="0" cy="333316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 userDrawn="1"/>
        </p:nvCxnSpPr>
        <p:spPr>
          <a:xfrm>
            <a:off x="2756452" y="2074450"/>
            <a:ext cx="0" cy="333316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Picture Placeholder 3"/>
          <p:cNvSpPr>
            <a:spLocks noGrp="1" noChangeAspect="1"/>
          </p:cNvSpPr>
          <p:nvPr>
            <p:ph type="pic" sz="quarter" idx="20"/>
          </p:nvPr>
        </p:nvSpPr>
        <p:spPr>
          <a:xfrm>
            <a:off x="3854223" y="1931262"/>
            <a:ext cx="900000" cy="90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9" name="Picture Placeholder 3"/>
          <p:cNvSpPr>
            <a:spLocks noGrp="1" noChangeAspect="1"/>
          </p:cNvSpPr>
          <p:nvPr>
            <p:ph type="pic" sz="quarter" idx="21"/>
          </p:nvPr>
        </p:nvSpPr>
        <p:spPr>
          <a:xfrm>
            <a:off x="639711" y="1983856"/>
            <a:ext cx="900000" cy="90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40" name="Picture Placeholder 3"/>
          <p:cNvSpPr>
            <a:spLocks noGrp="1" noChangeAspect="1"/>
          </p:cNvSpPr>
          <p:nvPr>
            <p:ph type="pic" sz="quarter" idx="22"/>
          </p:nvPr>
        </p:nvSpPr>
        <p:spPr>
          <a:xfrm>
            <a:off x="688338" y="3809602"/>
            <a:ext cx="900000" cy="90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41" name="Picture Placeholder 3"/>
          <p:cNvSpPr>
            <a:spLocks noGrp="1" noChangeAspect="1"/>
          </p:cNvSpPr>
          <p:nvPr>
            <p:ph type="pic" sz="quarter" idx="23"/>
          </p:nvPr>
        </p:nvSpPr>
        <p:spPr>
          <a:xfrm>
            <a:off x="2316937" y="4517001"/>
            <a:ext cx="900000" cy="90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42" name="Picture Placeholder 3"/>
          <p:cNvSpPr>
            <a:spLocks noGrp="1" noChangeAspect="1"/>
          </p:cNvSpPr>
          <p:nvPr>
            <p:ph type="pic" sz="quarter" idx="24"/>
          </p:nvPr>
        </p:nvSpPr>
        <p:spPr>
          <a:xfrm>
            <a:off x="3839520" y="3828853"/>
            <a:ext cx="900000" cy="90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cxnSp>
        <p:nvCxnSpPr>
          <p:cNvPr id="43" name="Straight Connector 42"/>
          <p:cNvCxnSpPr/>
          <p:nvPr userDrawn="1"/>
        </p:nvCxnSpPr>
        <p:spPr>
          <a:xfrm flipH="1">
            <a:off x="4659710" y="1864924"/>
            <a:ext cx="411255" cy="237864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Picture Placeholder 3"/>
          <p:cNvSpPr>
            <a:spLocks noGrp="1" noChangeAspect="1"/>
          </p:cNvSpPr>
          <p:nvPr>
            <p:ph type="pic" sz="quarter" idx="25"/>
          </p:nvPr>
        </p:nvSpPr>
        <p:spPr>
          <a:xfrm>
            <a:off x="4994517" y="1202788"/>
            <a:ext cx="900000" cy="90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cxnSp>
        <p:nvCxnSpPr>
          <p:cNvPr id="47" name="Straight Connector 46"/>
          <p:cNvCxnSpPr/>
          <p:nvPr userDrawn="1"/>
        </p:nvCxnSpPr>
        <p:spPr>
          <a:xfrm flipH="1" flipV="1">
            <a:off x="4706644" y="2631128"/>
            <a:ext cx="411255" cy="237864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Picture Placeholder 3"/>
          <p:cNvSpPr>
            <a:spLocks noGrp="1" noChangeAspect="1"/>
          </p:cNvSpPr>
          <p:nvPr>
            <p:ph type="pic" sz="quarter" idx="26"/>
          </p:nvPr>
        </p:nvSpPr>
        <p:spPr>
          <a:xfrm>
            <a:off x="5049013" y="2650379"/>
            <a:ext cx="900000" cy="90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7" name="Picture Placeholder 3"/>
          <p:cNvSpPr>
            <a:spLocks noGrp="1" noChangeAspect="1"/>
          </p:cNvSpPr>
          <p:nvPr>
            <p:ph type="pic" sz="quarter" idx="19"/>
          </p:nvPr>
        </p:nvSpPr>
        <p:spPr>
          <a:xfrm>
            <a:off x="2316937" y="1224424"/>
            <a:ext cx="900000" cy="90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6" name="Picture Placeholder 3"/>
          <p:cNvSpPr>
            <a:spLocks noGrp="1" noChangeAspect="1"/>
          </p:cNvSpPr>
          <p:nvPr>
            <p:ph type="pic" sz="quarter" idx="11"/>
          </p:nvPr>
        </p:nvSpPr>
        <p:spPr>
          <a:xfrm>
            <a:off x="1813929" y="2411546"/>
            <a:ext cx="1800000" cy="180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4" name="TextBox 23"/>
          <p:cNvSpPr txBox="1"/>
          <p:nvPr userDrawn="1"/>
        </p:nvSpPr>
        <p:spPr>
          <a:xfrm>
            <a:off x="1189710" y="6379631"/>
            <a:ext cx="6493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fld id="{49B9A1CC-CF23-404A-A754-6B4803B2A082}" type="slidenum">
              <a:rPr lang="id-ID" sz="1400" smtClean="0">
                <a:solidFill>
                  <a:schemeClr val="tx1"/>
                </a:solidFill>
              </a:rPr>
            </a:fld>
            <a:endParaRPr lang="id-ID" sz="1400">
              <a:solidFill>
                <a:schemeClr val="tx1"/>
              </a:solidFill>
            </a:endParaRPr>
          </a:p>
        </p:txBody>
      </p:sp>
      <p:sp>
        <p:nvSpPr>
          <p:cNvPr id="25" name="TextBox 24"/>
          <p:cNvSpPr txBox="1"/>
          <p:nvPr userDrawn="1"/>
        </p:nvSpPr>
        <p:spPr>
          <a:xfrm>
            <a:off x="470455" y="6392883"/>
            <a:ext cx="753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1400" b="1">
                <a:solidFill>
                  <a:schemeClr val="tx1"/>
                </a:solidFill>
                <a:latin typeface="+mn-lt"/>
              </a:rPr>
              <a:t>SLIDE  </a:t>
            </a:r>
            <a:endParaRPr lang="id-ID" sz="1400" b="1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26" name="Straight Connector 25"/>
          <p:cNvCxnSpPr/>
          <p:nvPr userDrawn="1"/>
        </p:nvCxnSpPr>
        <p:spPr>
          <a:xfrm>
            <a:off x="1094726" y="6546086"/>
            <a:ext cx="116208" cy="686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laceholder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4996071" y="2411757"/>
            <a:ext cx="2153478" cy="170967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22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7374833" y="2411757"/>
            <a:ext cx="2153478" cy="170967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23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9740348" y="2411757"/>
            <a:ext cx="2153478" cy="170967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8" name="TextBox 7"/>
          <p:cNvSpPr txBox="1"/>
          <p:nvPr userDrawn="1"/>
        </p:nvSpPr>
        <p:spPr>
          <a:xfrm>
            <a:off x="1189710" y="6379631"/>
            <a:ext cx="6493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fld id="{49B9A1CC-CF23-404A-A754-6B4803B2A082}" type="slidenum">
              <a:rPr lang="id-ID" sz="1400" smtClean="0">
                <a:solidFill>
                  <a:schemeClr val="tx1"/>
                </a:solidFill>
              </a:rPr>
            </a:fld>
            <a:endParaRPr lang="id-ID" sz="140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470455" y="6392883"/>
            <a:ext cx="753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1400" b="1">
                <a:solidFill>
                  <a:schemeClr val="tx1"/>
                </a:solidFill>
                <a:latin typeface="+mn-lt"/>
              </a:rPr>
              <a:t>SLIDE  </a:t>
            </a:r>
            <a:endParaRPr lang="id-ID" sz="1400" b="1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1094726" y="6546086"/>
            <a:ext cx="116208" cy="686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laceholder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547326" y="487482"/>
            <a:ext cx="2718399" cy="2947814"/>
          </a:xfrm>
          <a:prstGeom prst="rect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3265725" y="487482"/>
            <a:ext cx="2843168" cy="2947814"/>
          </a:xfrm>
          <a:prstGeom prst="rect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143781" y="487482"/>
            <a:ext cx="2683511" cy="2947814"/>
          </a:xfrm>
          <a:prstGeom prst="rect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8862180" y="487482"/>
            <a:ext cx="2780876" cy="2947814"/>
          </a:xfrm>
          <a:prstGeom prst="rect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547326" y="3431817"/>
            <a:ext cx="2718399" cy="2947814"/>
          </a:xfrm>
          <a:prstGeom prst="rect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3265725" y="3431817"/>
            <a:ext cx="2843168" cy="2947814"/>
          </a:xfrm>
          <a:prstGeom prst="rect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6143781" y="3431817"/>
            <a:ext cx="2683511" cy="2947814"/>
          </a:xfrm>
          <a:prstGeom prst="rect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8862180" y="3431817"/>
            <a:ext cx="2780876" cy="2947814"/>
          </a:xfrm>
          <a:prstGeom prst="rect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laceholder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547326" y="487482"/>
            <a:ext cx="2718399" cy="2947814"/>
          </a:xfrm>
          <a:prstGeom prst="rect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3265725" y="487482"/>
            <a:ext cx="2843168" cy="2947814"/>
          </a:xfrm>
          <a:prstGeom prst="rect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143781" y="487482"/>
            <a:ext cx="2683511" cy="2947814"/>
          </a:xfrm>
          <a:prstGeom prst="rect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8862180" y="487482"/>
            <a:ext cx="2780876" cy="2947814"/>
          </a:xfrm>
          <a:prstGeom prst="rect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547326" y="3431817"/>
            <a:ext cx="2718399" cy="2947814"/>
          </a:xfrm>
          <a:prstGeom prst="rect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8862180" y="3431817"/>
            <a:ext cx="2780876" cy="2947814"/>
          </a:xfrm>
          <a:prstGeom prst="rect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Normal Center 4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0" y="2212975"/>
            <a:ext cx="3037024" cy="243840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3047585" y="2212975"/>
            <a:ext cx="2991886" cy="243840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6063284" y="2212975"/>
            <a:ext cx="3100594" cy="243840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9163878" y="2212975"/>
            <a:ext cx="3028122" cy="243840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9" name="TextBox 8"/>
          <p:cNvSpPr txBox="1"/>
          <p:nvPr userDrawn="1"/>
        </p:nvSpPr>
        <p:spPr>
          <a:xfrm>
            <a:off x="1189710" y="6379631"/>
            <a:ext cx="6493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fld id="{49B9A1CC-CF23-404A-A754-6B4803B2A082}" type="slidenum">
              <a:rPr lang="id-ID" sz="1400" smtClean="0">
                <a:solidFill>
                  <a:schemeClr val="tx1"/>
                </a:solidFill>
              </a:rPr>
            </a:fld>
            <a:endParaRPr lang="id-ID" sz="1400">
              <a:solidFill>
                <a:schemeClr val="tx1"/>
              </a:solidFill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470455" y="6392883"/>
            <a:ext cx="753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1400" b="1">
                <a:solidFill>
                  <a:schemeClr val="tx1"/>
                </a:solidFill>
                <a:latin typeface="+mn-lt"/>
              </a:rPr>
              <a:t>SLIDE  </a:t>
            </a:r>
            <a:endParaRPr lang="id-ID" sz="1400" b="1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1094726" y="6546086"/>
            <a:ext cx="116208" cy="686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Normal Center 4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470455" y="471325"/>
            <a:ext cx="11357112" cy="562527"/>
          </a:xfrm>
        </p:spPr>
        <p:txBody>
          <a:bodyPr>
            <a:normAutofit/>
          </a:bodyPr>
          <a:lstStyle>
            <a:lvl1pPr algn="ctr">
              <a:defRPr sz="32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735499" y="2093705"/>
            <a:ext cx="2537788" cy="1325356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3485325" y="2093705"/>
            <a:ext cx="2537788" cy="1325356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6235151" y="2093705"/>
            <a:ext cx="2537788" cy="1325356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8984977" y="2093705"/>
            <a:ext cx="2537788" cy="1325356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3" name="TextBox 12"/>
          <p:cNvSpPr txBox="1"/>
          <p:nvPr userDrawn="1"/>
        </p:nvSpPr>
        <p:spPr>
          <a:xfrm>
            <a:off x="1189710" y="6379631"/>
            <a:ext cx="6493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fld id="{49B9A1CC-CF23-404A-A754-6B4803B2A082}" type="slidenum">
              <a:rPr lang="id-ID" sz="1400" smtClean="0">
                <a:solidFill>
                  <a:schemeClr val="tx1"/>
                </a:solidFill>
              </a:rPr>
            </a:fld>
            <a:endParaRPr lang="id-ID" sz="1400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 userDrawn="1"/>
        </p:nvSpPr>
        <p:spPr>
          <a:xfrm>
            <a:off x="470455" y="6392883"/>
            <a:ext cx="753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1400" b="1">
                <a:solidFill>
                  <a:schemeClr val="tx1"/>
                </a:solidFill>
                <a:latin typeface="+mn-lt"/>
              </a:rPr>
              <a:t>SLIDE  </a:t>
            </a:r>
            <a:endParaRPr lang="id-ID" sz="1400" b="1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20" name="Straight Connector 19"/>
          <p:cNvCxnSpPr/>
          <p:nvPr userDrawn="1"/>
        </p:nvCxnSpPr>
        <p:spPr>
          <a:xfrm>
            <a:off x="1094726" y="6546086"/>
            <a:ext cx="116208" cy="686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Normal Center 4 imag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0" y="0"/>
            <a:ext cx="3037024" cy="3485322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3047585" y="0"/>
            <a:ext cx="2991886" cy="3485322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6063284" y="0"/>
            <a:ext cx="3100594" cy="3485322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9163878" y="0"/>
            <a:ext cx="3028122" cy="3485322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9" name="TextBox 8"/>
          <p:cNvSpPr txBox="1"/>
          <p:nvPr userDrawn="1"/>
        </p:nvSpPr>
        <p:spPr>
          <a:xfrm>
            <a:off x="1189710" y="6379631"/>
            <a:ext cx="6493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fld id="{49B9A1CC-CF23-404A-A754-6B4803B2A082}" type="slidenum">
              <a:rPr lang="id-ID" sz="1400" smtClean="0">
                <a:solidFill>
                  <a:schemeClr val="tx1"/>
                </a:solidFill>
              </a:rPr>
            </a:fld>
            <a:endParaRPr lang="id-ID" sz="1400">
              <a:solidFill>
                <a:schemeClr val="tx1"/>
              </a:solidFill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470455" y="6392883"/>
            <a:ext cx="753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1400" b="1">
                <a:solidFill>
                  <a:schemeClr val="tx1"/>
                </a:solidFill>
                <a:latin typeface="+mn-lt"/>
              </a:rPr>
              <a:t>SLIDE  </a:t>
            </a:r>
            <a:endParaRPr lang="id-ID" sz="1400" b="1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1094726" y="6546086"/>
            <a:ext cx="116208" cy="686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Normal w/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9157252" y="0"/>
            <a:ext cx="3034748" cy="6858000"/>
          </a:xfrm>
        </p:spPr>
        <p:txBody>
          <a:bodyPr/>
          <a:lstStyle/>
          <a:p>
            <a:endParaRPr lang="id-ID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70455" y="458073"/>
            <a:ext cx="11357112" cy="562527"/>
          </a:xfrm>
        </p:spPr>
        <p:txBody>
          <a:bodyPr>
            <a:normAutofit/>
          </a:bodyPr>
          <a:lstStyle>
            <a:lvl1pPr algn="l">
              <a:defRPr sz="32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470455" y="928942"/>
            <a:ext cx="11357112" cy="436908"/>
          </a:xfrm>
        </p:spPr>
        <p:txBody>
          <a:bodyPr>
            <a:normAutofit/>
          </a:bodyPr>
          <a:lstStyle>
            <a:lvl1pPr marL="0" indent="0" algn="l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8" name="TextBox 7"/>
          <p:cNvSpPr txBox="1"/>
          <p:nvPr userDrawn="1"/>
        </p:nvSpPr>
        <p:spPr>
          <a:xfrm>
            <a:off x="1189710" y="6379631"/>
            <a:ext cx="6493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fld id="{49B9A1CC-CF23-404A-A754-6B4803B2A082}" type="slidenum">
              <a:rPr lang="id-ID" sz="1400" smtClean="0">
                <a:solidFill>
                  <a:schemeClr val="tx1"/>
                </a:solidFill>
              </a:rPr>
            </a:fld>
            <a:endParaRPr lang="id-ID" sz="140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470455" y="6392883"/>
            <a:ext cx="753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1400" b="1">
                <a:solidFill>
                  <a:schemeClr val="tx1"/>
                </a:solidFill>
                <a:latin typeface="+mn-lt"/>
              </a:rPr>
              <a:t>SLIDE  </a:t>
            </a:r>
            <a:endParaRPr lang="id-ID" sz="1400" b="1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1094726" y="6546086"/>
            <a:ext cx="116208" cy="686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Normal Center circl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 noChangeAspect="1"/>
          </p:cNvSpPr>
          <p:nvPr>
            <p:ph type="pic" sz="quarter" idx="11"/>
          </p:nvPr>
        </p:nvSpPr>
        <p:spPr>
          <a:xfrm>
            <a:off x="2022547" y="2173356"/>
            <a:ext cx="2160000" cy="216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5" name="Picture Placeholder 3"/>
          <p:cNvSpPr>
            <a:spLocks noGrp="1" noChangeAspect="1"/>
          </p:cNvSpPr>
          <p:nvPr>
            <p:ph type="pic" sz="quarter" idx="12"/>
          </p:nvPr>
        </p:nvSpPr>
        <p:spPr>
          <a:xfrm>
            <a:off x="4825382" y="2173356"/>
            <a:ext cx="2160000" cy="216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6" name="Picture Placeholder 3"/>
          <p:cNvSpPr>
            <a:spLocks noGrp="1" noChangeAspect="1"/>
          </p:cNvSpPr>
          <p:nvPr>
            <p:ph type="pic" sz="quarter" idx="13"/>
          </p:nvPr>
        </p:nvSpPr>
        <p:spPr>
          <a:xfrm>
            <a:off x="7628217" y="2173356"/>
            <a:ext cx="2160000" cy="216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8" name="TextBox 7"/>
          <p:cNvSpPr txBox="1"/>
          <p:nvPr userDrawn="1"/>
        </p:nvSpPr>
        <p:spPr>
          <a:xfrm>
            <a:off x="1189710" y="6379631"/>
            <a:ext cx="6493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fld id="{49B9A1CC-CF23-404A-A754-6B4803B2A082}" type="slidenum">
              <a:rPr lang="id-ID" sz="1400" smtClean="0">
                <a:solidFill>
                  <a:schemeClr val="tx1"/>
                </a:solidFill>
              </a:rPr>
            </a:fld>
            <a:endParaRPr lang="id-ID" sz="140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470455" y="6392883"/>
            <a:ext cx="753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1400" b="1">
                <a:solidFill>
                  <a:schemeClr val="tx1"/>
                </a:solidFill>
                <a:latin typeface="+mn-lt"/>
              </a:rPr>
              <a:t>SLIDE  </a:t>
            </a:r>
            <a:endParaRPr lang="id-ID" sz="1400" b="1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1094726" y="6546086"/>
            <a:ext cx="116208" cy="686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Normal Center circle image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 noChangeAspect="1"/>
          </p:cNvSpPr>
          <p:nvPr>
            <p:ph type="pic" sz="quarter" idx="11"/>
          </p:nvPr>
        </p:nvSpPr>
        <p:spPr>
          <a:xfrm>
            <a:off x="1224186" y="2478156"/>
            <a:ext cx="2160000" cy="216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5" name="Picture Placeholder 3"/>
          <p:cNvSpPr>
            <a:spLocks noGrp="1" noChangeAspect="1"/>
          </p:cNvSpPr>
          <p:nvPr>
            <p:ph type="pic" sz="quarter" idx="12"/>
          </p:nvPr>
        </p:nvSpPr>
        <p:spPr>
          <a:xfrm>
            <a:off x="3781803" y="2478156"/>
            <a:ext cx="2160000" cy="216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6" name="Picture Placeholder 3"/>
          <p:cNvSpPr>
            <a:spLocks noGrp="1" noChangeAspect="1"/>
          </p:cNvSpPr>
          <p:nvPr>
            <p:ph type="pic" sz="quarter" idx="13"/>
          </p:nvPr>
        </p:nvSpPr>
        <p:spPr>
          <a:xfrm>
            <a:off x="8918455" y="2478156"/>
            <a:ext cx="2160000" cy="216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8" name="TextBox 7"/>
          <p:cNvSpPr txBox="1"/>
          <p:nvPr userDrawn="1"/>
        </p:nvSpPr>
        <p:spPr>
          <a:xfrm>
            <a:off x="1189710" y="6379631"/>
            <a:ext cx="6493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fld id="{49B9A1CC-CF23-404A-A754-6B4803B2A082}" type="slidenum">
              <a:rPr lang="id-ID" sz="1400" smtClean="0">
                <a:solidFill>
                  <a:schemeClr val="tx1"/>
                </a:solidFill>
              </a:rPr>
            </a:fld>
            <a:endParaRPr lang="id-ID" sz="140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470455" y="6392883"/>
            <a:ext cx="753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1400" b="1">
                <a:solidFill>
                  <a:schemeClr val="tx1"/>
                </a:solidFill>
                <a:latin typeface="+mn-lt"/>
              </a:rPr>
              <a:t>SLIDE  </a:t>
            </a:r>
            <a:endParaRPr lang="id-ID" sz="1400" b="1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1094726" y="6546086"/>
            <a:ext cx="116208" cy="686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Picture Placeholder 3"/>
          <p:cNvSpPr>
            <a:spLocks noGrp="1" noChangeAspect="1"/>
          </p:cNvSpPr>
          <p:nvPr>
            <p:ph type="pic" sz="quarter" idx="14"/>
          </p:nvPr>
        </p:nvSpPr>
        <p:spPr>
          <a:xfrm>
            <a:off x="6339420" y="2478156"/>
            <a:ext cx="2160000" cy="216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placeholder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6930887" y="1880517"/>
            <a:ext cx="5261113" cy="2994992"/>
          </a:xfrm>
        </p:spPr>
        <p:txBody>
          <a:bodyPr/>
          <a:lstStyle/>
          <a:p>
            <a:endParaRPr lang="id-ID"/>
          </a:p>
        </p:txBody>
      </p:sp>
      <p:sp>
        <p:nvSpPr>
          <p:cNvPr id="8" name="TextBox 7"/>
          <p:cNvSpPr txBox="1"/>
          <p:nvPr userDrawn="1"/>
        </p:nvSpPr>
        <p:spPr>
          <a:xfrm>
            <a:off x="1189710" y="6379631"/>
            <a:ext cx="6493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fld id="{49B9A1CC-CF23-404A-A754-6B4803B2A082}" type="slidenum">
              <a:rPr lang="id-ID" sz="1400" smtClean="0">
                <a:solidFill>
                  <a:schemeClr val="tx1"/>
                </a:solidFill>
              </a:rPr>
            </a:fld>
            <a:endParaRPr lang="id-ID" sz="140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470455" y="6392883"/>
            <a:ext cx="753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1400" b="1">
                <a:solidFill>
                  <a:schemeClr val="tx1"/>
                </a:solidFill>
                <a:latin typeface="+mn-lt"/>
              </a:rPr>
              <a:t>SLIDE  </a:t>
            </a:r>
            <a:endParaRPr lang="id-ID" sz="1400" b="1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1094726" y="6546086"/>
            <a:ext cx="116208" cy="686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ide placeholder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557669" cy="6858000"/>
          </a:xfrm>
        </p:spPr>
        <p:txBody>
          <a:bodyPr/>
          <a:lstStyle/>
          <a:p>
            <a:endParaRPr lang="id-ID"/>
          </a:p>
        </p:txBody>
      </p:sp>
      <p:sp>
        <p:nvSpPr>
          <p:cNvPr id="6" name="TextBox 5"/>
          <p:cNvSpPr txBox="1"/>
          <p:nvPr userDrawn="1"/>
        </p:nvSpPr>
        <p:spPr>
          <a:xfrm>
            <a:off x="11446908" y="6379631"/>
            <a:ext cx="6493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fld id="{49B9A1CC-CF23-404A-A754-6B4803B2A082}" type="slidenum">
              <a:rPr lang="id-ID" sz="1400" smtClean="0">
                <a:solidFill>
                  <a:schemeClr val="tx1"/>
                </a:solidFill>
              </a:rPr>
            </a:fld>
            <a:endParaRPr lang="id-ID" sz="140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10727653" y="6392883"/>
            <a:ext cx="753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1400" b="1">
                <a:solidFill>
                  <a:schemeClr val="tx1"/>
                </a:solidFill>
                <a:latin typeface="+mn-lt"/>
              </a:rPr>
              <a:t>SLIDE  </a:t>
            </a:r>
            <a:endParaRPr lang="id-ID" sz="1400" b="1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11351924" y="6546086"/>
            <a:ext cx="116208" cy="686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id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4081670" cy="6858000"/>
          </a:xfrm>
        </p:spPr>
        <p:txBody>
          <a:bodyPr/>
          <a:lstStyle/>
          <a:p>
            <a:endParaRPr lang="id-ID"/>
          </a:p>
        </p:txBody>
      </p:sp>
      <p:sp>
        <p:nvSpPr>
          <p:cNvPr id="7" name="TextBox 6"/>
          <p:cNvSpPr txBox="1"/>
          <p:nvPr userDrawn="1"/>
        </p:nvSpPr>
        <p:spPr>
          <a:xfrm>
            <a:off x="11513169" y="6379631"/>
            <a:ext cx="6493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fld id="{49B9A1CC-CF23-404A-A754-6B4803B2A082}" type="slidenum">
              <a:rPr lang="id-ID" sz="1400" smtClean="0">
                <a:solidFill>
                  <a:schemeClr val="tx1"/>
                </a:solidFill>
              </a:rPr>
            </a:fld>
            <a:endParaRPr lang="id-ID" sz="1400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10793914" y="6392883"/>
            <a:ext cx="753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1400" b="1">
                <a:solidFill>
                  <a:schemeClr val="tx1"/>
                </a:solidFill>
                <a:latin typeface="+mn-lt"/>
              </a:rPr>
              <a:t>SLIDE  </a:t>
            </a:r>
            <a:endParaRPr lang="id-ID" sz="1400" b="1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11418185" y="6546086"/>
            <a:ext cx="116208" cy="686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side placeholder 3 fu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4081670" cy="6858000"/>
          </a:xfrm>
        </p:spPr>
        <p:txBody>
          <a:bodyPr/>
          <a:lstStyle/>
          <a:p>
            <a:endParaRPr lang="id-ID"/>
          </a:p>
        </p:txBody>
      </p:sp>
      <p:sp>
        <p:nvSpPr>
          <p:cNvPr id="7" name="TextBox 6"/>
          <p:cNvSpPr txBox="1"/>
          <p:nvPr userDrawn="1"/>
        </p:nvSpPr>
        <p:spPr>
          <a:xfrm>
            <a:off x="11513169" y="6379631"/>
            <a:ext cx="6493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fld id="{49B9A1CC-CF23-404A-A754-6B4803B2A082}" type="slidenum">
              <a:rPr lang="id-ID" sz="1400" smtClean="0">
                <a:solidFill>
                  <a:schemeClr val="tx1"/>
                </a:solidFill>
              </a:rPr>
            </a:fld>
            <a:endParaRPr lang="id-ID" sz="1400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10793914" y="6392883"/>
            <a:ext cx="753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1400" b="1">
                <a:solidFill>
                  <a:schemeClr val="tx1"/>
                </a:solidFill>
                <a:latin typeface="+mn-lt"/>
              </a:rPr>
              <a:t>SLIDE  </a:t>
            </a:r>
            <a:endParaRPr lang="id-ID" sz="1400" b="1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11418185" y="6546086"/>
            <a:ext cx="116208" cy="686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4081671" y="0"/>
            <a:ext cx="4081670" cy="6858000"/>
          </a:xfrm>
        </p:spPr>
        <p:txBody>
          <a:bodyPr/>
          <a:lstStyle/>
          <a:p>
            <a:endParaRPr lang="id-ID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8110330" y="0"/>
            <a:ext cx="4081670" cy="6858000"/>
          </a:xfrm>
        </p:spPr>
        <p:txBody>
          <a:bodyPr/>
          <a:lstStyle/>
          <a:p>
            <a:endParaRPr lang="id-ID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side placeholder left fu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771861" cy="6858000"/>
          </a:xfrm>
        </p:spPr>
        <p:txBody>
          <a:bodyPr/>
          <a:lstStyle/>
          <a:p>
            <a:endParaRPr lang="id-ID"/>
          </a:p>
        </p:txBody>
      </p:sp>
      <p:sp>
        <p:nvSpPr>
          <p:cNvPr id="7" name="TextBox 6"/>
          <p:cNvSpPr txBox="1"/>
          <p:nvPr userDrawn="1"/>
        </p:nvSpPr>
        <p:spPr>
          <a:xfrm>
            <a:off x="11473414" y="6379631"/>
            <a:ext cx="6493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fld id="{49B9A1CC-CF23-404A-A754-6B4803B2A082}" type="slidenum">
              <a:rPr lang="id-ID" sz="1400" smtClean="0">
                <a:solidFill>
                  <a:schemeClr val="tx1"/>
                </a:solidFill>
              </a:rPr>
            </a:fld>
            <a:endParaRPr lang="id-ID" sz="1400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10754159" y="6392883"/>
            <a:ext cx="753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1400" b="1">
                <a:solidFill>
                  <a:schemeClr val="tx1"/>
                </a:solidFill>
                <a:latin typeface="+mn-lt"/>
              </a:rPr>
              <a:t>SLIDE  </a:t>
            </a:r>
            <a:endParaRPr lang="id-ID" sz="1400" b="1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11378430" y="6546086"/>
            <a:ext cx="116208" cy="686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side placeholder TW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3299791" cy="6857999"/>
          </a:xfrm>
        </p:spPr>
        <p:txBody>
          <a:bodyPr/>
          <a:lstStyle/>
          <a:p>
            <a:endParaRPr lang="id-ID"/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9051234" y="1"/>
            <a:ext cx="3140765" cy="6857999"/>
          </a:xfrm>
        </p:spPr>
        <p:txBody>
          <a:bodyPr/>
          <a:lstStyle/>
          <a:p>
            <a:endParaRPr lang="id-ID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id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" y="1"/>
            <a:ext cx="4081670" cy="6241774"/>
          </a:xfrm>
        </p:spPr>
        <p:txBody>
          <a:bodyPr/>
          <a:lstStyle/>
          <a:p>
            <a:endParaRPr lang="id-ID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4253948" y="3352800"/>
            <a:ext cx="7938051" cy="2888974"/>
          </a:xfrm>
        </p:spPr>
        <p:txBody>
          <a:bodyPr/>
          <a:lstStyle/>
          <a:p>
            <a:endParaRPr lang="id-ID"/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4253950" y="1"/>
            <a:ext cx="4015408" cy="3161933"/>
          </a:xfrm>
        </p:spPr>
        <p:txBody>
          <a:bodyPr/>
          <a:lstStyle/>
          <a:p>
            <a:endParaRPr lang="id-ID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8441637" y="13253"/>
            <a:ext cx="3750362" cy="3148681"/>
          </a:xfrm>
        </p:spPr>
        <p:txBody>
          <a:bodyPr/>
          <a:lstStyle/>
          <a:p>
            <a:endParaRPr lang="id-ID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id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8415130" y="0"/>
            <a:ext cx="3776870" cy="6858000"/>
          </a:xfrm>
        </p:spPr>
        <p:txBody>
          <a:bodyPr/>
          <a:lstStyle/>
          <a:p>
            <a:endParaRPr lang="id-ID"/>
          </a:p>
        </p:txBody>
      </p:sp>
      <p:sp>
        <p:nvSpPr>
          <p:cNvPr id="4" name="TextBox 3"/>
          <p:cNvSpPr txBox="1"/>
          <p:nvPr userDrawn="1"/>
        </p:nvSpPr>
        <p:spPr>
          <a:xfrm>
            <a:off x="1070442" y="6379631"/>
            <a:ext cx="6493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49B9A1CC-CF23-404A-A754-6B4803B2A082}" type="slidenum">
              <a:rPr lang="id-ID" sz="1400" smtClean="0">
                <a:solidFill>
                  <a:schemeClr val="tx1"/>
                </a:solidFill>
              </a:rPr>
            </a:fld>
            <a:endParaRPr lang="id-ID" sz="140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 userDrawn="1"/>
        </p:nvSpPr>
        <p:spPr>
          <a:xfrm>
            <a:off x="470455" y="6392883"/>
            <a:ext cx="753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1400" b="1">
                <a:solidFill>
                  <a:schemeClr val="tx1"/>
                </a:solidFill>
                <a:latin typeface="+mn-lt"/>
              </a:rPr>
              <a:t>SLIDE  </a:t>
            </a:r>
            <a:endParaRPr lang="id-ID" sz="1400" b="1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1094726" y="6546086"/>
            <a:ext cx="116208" cy="686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Normal w/ 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9157252" y="0"/>
            <a:ext cx="3034748" cy="3485322"/>
          </a:xfrm>
        </p:spPr>
        <p:txBody>
          <a:bodyPr/>
          <a:lstStyle/>
          <a:p>
            <a:endParaRPr lang="id-ID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9157252" y="3498574"/>
            <a:ext cx="3034748" cy="3359426"/>
          </a:xfrm>
        </p:spPr>
        <p:txBody>
          <a:bodyPr/>
          <a:lstStyle/>
          <a:p>
            <a:endParaRPr lang="id-ID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70455" y="458073"/>
            <a:ext cx="11357112" cy="562527"/>
          </a:xfrm>
        </p:spPr>
        <p:txBody>
          <a:bodyPr>
            <a:normAutofit/>
          </a:bodyPr>
          <a:lstStyle>
            <a:lvl1pPr algn="l">
              <a:defRPr sz="32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470455" y="928942"/>
            <a:ext cx="11357112" cy="436908"/>
          </a:xfrm>
        </p:spPr>
        <p:txBody>
          <a:bodyPr>
            <a:normAutofit/>
          </a:bodyPr>
          <a:lstStyle>
            <a:lvl1pPr marL="0" indent="0" algn="l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10" name="TextBox 9"/>
          <p:cNvSpPr txBox="1"/>
          <p:nvPr userDrawn="1"/>
        </p:nvSpPr>
        <p:spPr>
          <a:xfrm>
            <a:off x="1189710" y="6379631"/>
            <a:ext cx="6493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fld id="{49B9A1CC-CF23-404A-A754-6B4803B2A082}" type="slidenum">
              <a:rPr lang="id-ID" sz="1400" smtClean="0">
                <a:solidFill>
                  <a:schemeClr val="tx1"/>
                </a:solidFill>
              </a:rPr>
            </a:fld>
            <a:endParaRPr lang="id-ID" sz="1400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470455" y="6392883"/>
            <a:ext cx="753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1400" b="1">
                <a:solidFill>
                  <a:schemeClr val="tx1"/>
                </a:solidFill>
                <a:latin typeface="+mn-lt"/>
              </a:rPr>
              <a:t>SLIDE  </a:t>
            </a:r>
            <a:endParaRPr lang="id-ID" sz="1400" b="1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1094726" y="6546086"/>
            <a:ext cx="116208" cy="686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side placehol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5155096" y="0"/>
            <a:ext cx="7036904" cy="6858000"/>
          </a:xfrm>
        </p:spPr>
        <p:txBody>
          <a:bodyPr/>
          <a:lstStyle/>
          <a:p>
            <a:endParaRPr lang="id-ID"/>
          </a:p>
        </p:txBody>
      </p:sp>
      <p:sp>
        <p:nvSpPr>
          <p:cNvPr id="7" name="TextBox 6"/>
          <p:cNvSpPr txBox="1"/>
          <p:nvPr userDrawn="1"/>
        </p:nvSpPr>
        <p:spPr>
          <a:xfrm>
            <a:off x="1189710" y="6379631"/>
            <a:ext cx="6493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fld id="{49B9A1CC-CF23-404A-A754-6B4803B2A082}" type="slidenum">
              <a:rPr lang="id-ID" sz="1400" smtClean="0">
                <a:solidFill>
                  <a:schemeClr val="tx1"/>
                </a:solidFill>
              </a:rPr>
            </a:fld>
            <a:endParaRPr lang="id-ID" sz="1400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470455" y="6392883"/>
            <a:ext cx="753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1400" b="1">
                <a:solidFill>
                  <a:schemeClr val="tx1"/>
                </a:solidFill>
                <a:latin typeface="+mn-lt"/>
              </a:rPr>
              <a:t>SLIDE  </a:t>
            </a:r>
            <a:endParaRPr lang="id-ID" sz="1400" b="1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094726" y="6546086"/>
            <a:ext cx="116208" cy="686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side placeholder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2955235" y="0"/>
            <a:ext cx="9236765" cy="6858000"/>
          </a:xfrm>
        </p:spPr>
        <p:txBody>
          <a:bodyPr/>
          <a:lstStyle/>
          <a:p>
            <a:endParaRPr lang="id-ID"/>
          </a:p>
        </p:txBody>
      </p:sp>
      <p:sp>
        <p:nvSpPr>
          <p:cNvPr id="7" name="TextBox 6"/>
          <p:cNvSpPr txBox="1"/>
          <p:nvPr userDrawn="1"/>
        </p:nvSpPr>
        <p:spPr>
          <a:xfrm>
            <a:off x="1189710" y="6379631"/>
            <a:ext cx="6493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fld id="{49B9A1CC-CF23-404A-A754-6B4803B2A082}" type="slidenum">
              <a:rPr lang="id-ID" sz="1400" smtClean="0">
                <a:solidFill>
                  <a:schemeClr val="tx1"/>
                </a:solidFill>
              </a:rPr>
            </a:fld>
            <a:endParaRPr lang="id-ID" sz="1400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470455" y="6392883"/>
            <a:ext cx="753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1400" b="1">
                <a:solidFill>
                  <a:schemeClr val="tx1"/>
                </a:solidFill>
                <a:latin typeface="+mn-lt"/>
              </a:rPr>
              <a:t>SLIDE  </a:t>
            </a:r>
            <a:endParaRPr lang="id-ID" sz="1400" b="1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094726" y="6546086"/>
            <a:ext cx="116208" cy="686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side placehol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4267198" y="0"/>
            <a:ext cx="7924802" cy="4770783"/>
          </a:xfrm>
        </p:spPr>
        <p:txBody>
          <a:bodyPr/>
          <a:lstStyle/>
          <a:p>
            <a:endParaRPr lang="id-ID"/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25"/>
          </p:nvPr>
        </p:nvSpPr>
        <p:spPr>
          <a:xfrm>
            <a:off x="4267198" y="4915882"/>
            <a:ext cx="1855304" cy="1829475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26"/>
          </p:nvPr>
        </p:nvSpPr>
        <p:spPr>
          <a:xfrm>
            <a:off x="6288154" y="4915881"/>
            <a:ext cx="1855304" cy="1829475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27"/>
          </p:nvPr>
        </p:nvSpPr>
        <p:spPr>
          <a:xfrm>
            <a:off x="8309110" y="4915881"/>
            <a:ext cx="1855304" cy="1829475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 dirty="0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28"/>
          </p:nvPr>
        </p:nvSpPr>
        <p:spPr>
          <a:xfrm>
            <a:off x="10330066" y="4928795"/>
            <a:ext cx="1855304" cy="1829475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 dirty="0"/>
          </a:p>
        </p:txBody>
      </p:sp>
      <p:sp>
        <p:nvSpPr>
          <p:cNvPr id="14" name="TextBox 13"/>
          <p:cNvSpPr txBox="1"/>
          <p:nvPr userDrawn="1"/>
        </p:nvSpPr>
        <p:spPr>
          <a:xfrm>
            <a:off x="1189710" y="6379631"/>
            <a:ext cx="6493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fld id="{49B9A1CC-CF23-404A-A754-6B4803B2A082}" type="slidenum">
              <a:rPr lang="id-ID" sz="1400" smtClean="0">
                <a:solidFill>
                  <a:schemeClr val="tx1"/>
                </a:solidFill>
              </a:rPr>
            </a:fld>
            <a:endParaRPr lang="id-ID" sz="1400">
              <a:solidFill>
                <a:schemeClr val="tx1"/>
              </a:solidFill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470455" y="6392883"/>
            <a:ext cx="753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1400" b="1">
                <a:solidFill>
                  <a:schemeClr val="tx1"/>
                </a:solidFill>
                <a:latin typeface="+mn-lt"/>
              </a:rPr>
              <a:t>SLIDE  </a:t>
            </a:r>
            <a:endParaRPr lang="id-ID" sz="1400" b="1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1094726" y="6546086"/>
            <a:ext cx="116208" cy="686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side placeholder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4770783"/>
          </a:xfrm>
        </p:spPr>
        <p:txBody>
          <a:bodyPr/>
          <a:lstStyle/>
          <a:p>
            <a:endParaRPr lang="id-ID"/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25"/>
          </p:nvPr>
        </p:nvSpPr>
        <p:spPr>
          <a:xfrm>
            <a:off x="4207564" y="4915882"/>
            <a:ext cx="1914938" cy="1829475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26"/>
          </p:nvPr>
        </p:nvSpPr>
        <p:spPr>
          <a:xfrm>
            <a:off x="6288154" y="4915881"/>
            <a:ext cx="1855304" cy="1829475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27"/>
          </p:nvPr>
        </p:nvSpPr>
        <p:spPr>
          <a:xfrm>
            <a:off x="8309110" y="4915881"/>
            <a:ext cx="1855304" cy="1829475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 dirty="0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28"/>
          </p:nvPr>
        </p:nvSpPr>
        <p:spPr>
          <a:xfrm>
            <a:off x="10330066" y="4928795"/>
            <a:ext cx="1855304" cy="1829475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29"/>
          </p:nvPr>
        </p:nvSpPr>
        <p:spPr>
          <a:xfrm>
            <a:off x="2034210" y="4915880"/>
            <a:ext cx="2007702" cy="1829475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30"/>
          </p:nvPr>
        </p:nvSpPr>
        <p:spPr>
          <a:xfrm>
            <a:off x="0" y="4915879"/>
            <a:ext cx="1855304" cy="1829475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 dirty="0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side placeholder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4770783"/>
          </a:xfrm>
        </p:spPr>
        <p:txBody>
          <a:bodyPr/>
          <a:lstStyle/>
          <a:p>
            <a:endParaRPr lang="id-ID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26"/>
          </p:nvPr>
        </p:nvSpPr>
        <p:spPr>
          <a:xfrm>
            <a:off x="6288154" y="4915881"/>
            <a:ext cx="1855304" cy="1829475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 dirty="0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28"/>
          </p:nvPr>
        </p:nvSpPr>
        <p:spPr>
          <a:xfrm>
            <a:off x="10330066" y="4928795"/>
            <a:ext cx="1855304" cy="1829475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29"/>
          </p:nvPr>
        </p:nvSpPr>
        <p:spPr>
          <a:xfrm>
            <a:off x="2034210" y="4915880"/>
            <a:ext cx="2007702" cy="1829475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 dirty="0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sid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8335617" y="1974574"/>
            <a:ext cx="3856383" cy="4883426"/>
          </a:xfrm>
        </p:spPr>
        <p:txBody>
          <a:bodyPr/>
          <a:lstStyle/>
          <a:p>
            <a:endParaRPr lang="id-ID"/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0" y="1974574"/>
            <a:ext cx="3935896" cy="4883426"/>
          </a:xfrm>
        </p:spPr>
        <p:txBody>
          <a:bodyPr/>
          <a:lstStyle/>
          <a:p>
            <a:endParaRPr lang="id-ID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4108174" y="1974574"/>
            <a:ext cx="4055165" cy="4883426"/>
          </a:xfrm>
        </p:spPr>
        <p:txBody>
          <a:bodyPr/>
          <a:lstStyle/>
          <a:p>
            <a:endParaRPr lang="id-ID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id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8415130" y="0"/>
            <a:ext cx="3776870" cy="3392557"/>
          </a:xfrm>
        </p:spPr>
        <p:txBody>
          <a:bodyPr/>
          <a:lstStyle/>
          <a:p>
            <a:endParaRPr lang="id-ID"/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8415130" y="3392557"/>
            <a:ext cx="3776870" cy="3465443"/>
          </a:xfrm>
        </p:spPr>
        <p:txBody>
          <a:bodyPr/>
          <a:lstStyle/>
          <a:p>
            <a:endParaRPr lang="id-ID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4638260" y="0"/>
            <a:ext cx="3776870" cy="3392557"/>
          </a:xfrm>
        </p:spPr>
        <p:txBody>
          <a:bodyPr/>
          <a:lstStyle/>
          <a:p>
            <a:endParaRPr lang="id-ID"/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4638260" y="3392557"/>
            <a:ext cx="3776870" cy="3465443"/>
          </a:xfrm>
        </p:spPr>
        <p:txBody>
          <a:bodyPr/>
          <a:lstStyle/>
          <a:p>
            <a:endParaRPr lang="id-ID"/>
          </a:p>
        </p:txBody>
      </p:sp>
      <p:sp>
        <p:nvSpPr>
          <p:cNvPr id="10" name="TextBox 9"/>
          <p:cNvSpPr txBox="1"/>
          <p:nvPr userDrawn="1"/>
        </p:nvSpPr>
        <p:spPr>
          <a:xfrm>
            <a:off x="1189710" y="6379631"/>
            <a:ext cx="6493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fld id="{49B9A1CC-CF23-404A-A754-6B4803B2A082}" type="slidenum">
              <a:rPr lang="id-ID" sz="1400" smtClean="0">
                <a:solidFill>
                  <a:schemeClr val="tx1"/>
                </a:solidFill>
              </a:rPr>
            </a:fld>
            <a:endParaRPr lang="id-ID" sz="1400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470455" y="6392883"/>
            <a:ext cx="753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1400" b="1">
                <a:solidFill>
                  <a:schemeClr val="tx1"/>
                </a:solidFill>
                <a:latin typeface="+mn-lt"/>
              </a:rPr>
              <a:t>SLIDE  </a:t>
            </a:r>
            <a:endParaRPr lang="id-ID" sz="1400" b="1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1094726" y="6546086"/>
            <a:ext cx="116208" cy="686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ide placeholder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2663688" y="0"/>
            <a:ext cx="2451652" cy="6858000"/>
          </a:xfrm>
        </p:spPr>
        <p:txBody>
          <a:bodyPr/>
          <a:lstStyle/>
          <a:p>
            <a:endParaRPr lang="id-ID"/>
          </a:p>
        </p:txBody>
      </p:sp>
      <p:sp>
        <p:nvSpPr>
          <p:cNvPr id="7" name="TextBox 6"/>
          <p:cNvSpPr txBox="1"/>
          <p:nvPr userDrawn="1"/>
        </p:nvSpPr>
        <p:spPr>
          <a:xfrm>
            <a:off x="11460163" y="6379631"/>
            <a:ext cx="6493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fld id="{49B9A1CC-CF23-404A-A754-6B4803B2A082}" type="slidenum">
              <a:rPr lang="id-ID" sz="1400" smtClean="0">
                <a:solidFill>
                  <a:schemeClr val="tx1"/>
                </a:solidFill>
              </a:rPr>
            </a:fld>
            <a:endParaRPr lang="id-ID" sz="1400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10740908" y="6392883"/>
            <a:ext cx="753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1400" b="1">
                <a:solidFill>
                  <a:schemeClr val="tx1"/>
                </a:solidFill>
                <a:latin typeface="+mn-lt"/>
              </a:rPr>
              <a:t>SLIDE  </a:t>
            </a:r>
            <a:endParaRPr lang="id-ID" sz="1400" b="1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11365179" y="6546086"/>
            <a:ext cx="116208" cy="686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ide placeholder fu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-18288" y="0"/>
            <a:ext cx="3063240" cy="3438144"/>
          </a:xfrm>
          <a:prstGeom prst="rect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 dirty="0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079744" y="0"/>
            <a:ext cx="3063240" cy="3438144"/>
          </a:xfrm>
          <a:prstGeom prst="rect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 dirty="0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3030728" y="3438144"/>
            <a:ext cx="3063240" cy="3438144"/>
          </a:xfrm>
          <a:prstGeom prst="rect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 dirty="0"/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9128760" y="3438144"/>
            <a:ext cx="3063240" cy="3438144"/>
          </a:xfrm>
          <a:prstGeom prst="rect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 dirty="0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ide placeholder cent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-27179" y="0"/>
            <a:ext cx="3770915" cy="6858000"/>
          </a:xfrm>
        </p:spPr>
        <p:txBody>
          <a:bodyPr/>
          <a:lstStyle/>
          <a:p>
            <a:endParaRPr lang="id-ID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25"/>
          </p:nvPr>
        </p:nvSpPr>
        <p:spPr>
          <a:xfrm>
            <a:off x="3909389" y="688438"/>
            <a:ext cx="1855304" cy="1829475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26"/>
          </p:nvPr>
        </p:nvSpPr>
        <p:spPr>
          <a:xfrm>
            <a:off x="5930345" y="688437"/>
            <a:ext cx="1855304" cy="1829475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27"/>
          </p:nvPr>
        </p:nvSpPr>
        <p:spPr>
          <a:xfrm>
            <a:off x="7951301" y="688437"/>
            <a:ext cx="1855304" cy="1829475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28"/>
          </p:nvPr>
        </p:nvSpPr>
        <p:spPr>
          <a:xfrm>
            <a:off x="9972257" y="701351"/>
            <a:ext cx="1855304" cy="1829475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 dirty="0"/>
          </a:p>
        </p:txBody>
      </p:sp>
      <p:sp>
        <p:nvSpPr>
          <p:cNvPr id="14" name="TextBox 13"/>
          <p:cNvSpPr txBox="1"/>
          <p:nvPr userDrawn="1"/>
        </p:nvSpPr>
        <p:spPr>
          <a:xfrm>
            <a:off x="11499915" y="6379631"/>
            <a:ext cx="6493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fld id="{49B9A1CC-CF23-404A-A754-6B4803B2A082}" type="slidenum">
              <a:rPr lang="id-ID" sz="1400" smtClean="0">
                <a:solidFill>
                  <a:schemeClr val="tx1"/>
                </a:solidFill>
              </a:rPr>
            </a:fld>
            <a:endParaRPr lang="id-ID" sz="1400">
              <a:solidFill>
                <a:schemeClr val="tx1"/>
              </a:solidFill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10780660" y="6392883"/>
            <a:ext cx="753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1400" b="1">
                <a:solidFill>
                  <a:schemeClr val="tx1"/>
                </a:solidFill>
                <a:latin typeface="+mn-lt"/>
              </a:rPr>
              <a:t>SLIDE  </a:t>
            </a:r>
            <a:endParaRPr lang="id-ID" sz="1400" b="1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11404931" y="6546086"/>
            <a:ext cx="116208" cy="686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Normal w/ 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0" y="2332382"/>
            <a:ext cx="12192000" cy="3635739"/>
          </a:xfrm>
        </p:spPr>
        <p:txBody>
          <a:bodyPr/>
          <a:lstStyle/>
          <a:p>
            <a:endParaRPr lang="id-ID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70455" y="458073"/>
            <a:ext cx="11357112" cy="562527"/>
          </a:xfrm>
        </p:spPr>
        <p:txBody>
          <a:bodyPr>
            <a:normAutofit/>
          </a:bodyPr>
          <a:lstStyle>
            <a:lvl1pPr algn="l">
              <a:defRPr sz="32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470455" y="928942"/>
            <a:ext cx="11357112" cy="436908"/>
          </a:xfrm>
        </p:spPr>
        <p:txBody>
          <a:bodyPr>
            <a:normAutofit/>
          </a:bodyPr>
          <a:lstStyle>
            <a:lvl1pPr marL="0" indent="0" algn="l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1189710" y="6379631"/>
            <a:ext cx="6493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fld id="{49B9A1CC-CF23-404A-A754-6B4803B2A082}" type="slidenum">
              <a:rPr lang="id-ID" sz="1400" smtClean="0">
                <a:solidFill>
                  <a:schemeClr val="tx1"/>
                </a:solidFill>
              </a:rPr>
            </a:fld>
            <a:endParaRPr lang="id-ID" sz="140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470455" y="6392883"/>
            <a:ext cx="753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1400" b="1">
                <a:solidFill>
                  <a:schemeClr val="tx1"/>
                </a:solidFill>
                <a:latin typeface="+mn-lt"/>
              </a:rPr>
              <a:t>SLIDE  </a:t>
            </a:r>
            <a:endParaRPr lang="id-ID" sz="1400" b="1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1094726" y="6546086"/>
            <a:ext cx="116208" cy="686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id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2663688" y="0"/>
            <a:ext cx="2451652" cy="6858000"/>
          </a:xfrm>
        </p:spPr>
        <p:txBody>
          <a:bodyPr/>
          <a:lstStyle/>
          <a:p>
            <a:endParaRPr lang="id-ID"/>
          </a:p>
        </p:txBody>
      </p:sp>
      <p:sp>
        <p:nvSpPr>
          <p:cNvPr id="7" name="TextBox 6"/>
          <p:cNvSpPr txBox="1"/>
          <p:nvPr userDrawn="1"/>
        </p:nvSpPr>
        <p:spPr>
          <a:xfrm>
            <a:off x="11473414" y="6379631"/>
            <a:ext cx="6493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fld id="{49B9A1CC-CF23-404A-A754-6B4803B2A082}" type="slidenum">
              <a:rPr lang="id-ID" sz="1400" smtClean="0">
                <a:solidFill>
                  <a:schemeClr val="tx1"/>
                </a:solidFill>
              </a:rPr>
            </a:fld>
            <a:endParaRPr lang="id-ID" sz="1400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10754159" y="6392883"/>
            <a:ext cx="753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1400" b="1">
                <a:solidFill>
                  <a:schemeClr val="tx1"/>
                </a:solidFill>
                <a:latin typeface="+mn-lt"/>
              </a:rPr>
              <a:t>SLIDE  </a:t>
            </a:r>
            <a:endParaRPr lang="id-ID" sz="1400" b="1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11378430" y="6546086"/>
            <a:ext cx="116208" cy="686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ide placeholder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0" y="4234068"/>
            <a:ext cx="12192000" cy="2623932"/>
          </a:xfrm>
        </p:spPr>
        <p:txBody>
          <a:bodyPr/>
          <a:lstStyle/>
          <a:p>
            <a:endParaRPr lang="id-ID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ide placeholder creativ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3"/>
          <p:cNvSpPr>
            <a:spLocks noGrp="1"/>
          </p:cNvSpPr>
          <p:nvPr>
            <p:ph type="pic" sz="quarter" idx="33" hasCustomPrompt="1"/>
          </p:nvPr>
        </p:nvSpPr>
        <p:spPr>
          <a:xfrm flipH="1">
            <a:off x="-1048274" y="-430940"/>
            <a:ext cx="5713039" cy="4552366"/>
          </a:xfrm>
          <a:custGeom>
            <a:avLst/>
            <a:gdLst>
              <a:gd name="connsiteX0" fmla="*/ 7187484 w 8328384"/>
              <a:gd name="connsiteY0" fmla="*/ 3202389 h 4794329"/>
              <a:gd name="connsiteX1" fmla="*/ 7336349 w 8328384"/>
              <a:gd name="connsiteY1" fmla="*/ 3264051 h 4794329"/>
              <a:gd name="connsiteX2" fmla="*/ 7336349 w 8328384"/>
              <a:gd name="connsiteY2" fmla="*/ 3561781 h 4794329"/>
              <a:gd name="connsiteX3" fmla="*/ 6675910 w 8328384"/>
              <a:gd name="connsiteY3" fmla="*/ 4222219 h 4794329"/>
              <a:gd name="connsiteX4" fmla="*/ 6378180 w 8328384"/>
              <a:gd name="connsiteY4" fmla="*/ 4222219 h 4794329"/>
              <a:gd name="connsiteX5" fmla="*/ 6378181 w 8328384"/>
              <a:gd name="connsiteY5" fmla="*/ 4222219 h 4794329"/>
              <a:gd name="connsiteX6" fmla="*/ 6378181 w 8328384"/>
              <a:gd name="connsiteY6" fmla="*/ 3924488 h 4794329"/>
              <a:gd name="connsiteX7" fmla="*/ 7038619 w 8328384"/>
              <a:gd name="connsiteY7" fmla="*/ 3264051 h 4794329"/>
              <a:gd name="connsiteX8" fmla="*/ 7187484 w 8328384"/>
              <a:gd name="connsiteY8" fmla="*/ 3202389 h 4794329"/>
              <a:gd name="connsiteX9" fmla="*/ 7154253 w 8328384"/>
              <a:gd name="connsiteY9" fmla="*/ 1896653 h 4794329"/>
              <a:gd name="connsiteX10" fmla="*/ 7303118 w 8328384"/>
              <a:gd name="connsiteY10" fmla="*/ 1958315 h 4794329"/>
              <a:gd name="connsiteX11" fmla="*/ 7303118 w 8328384"/>
              <a:gd name="connsiteY11" fmla="*/ 2256046 h 4794329"/>
              <a:gd name="connsiteX12" fmla="*/ 4826495 w 8328384"/>
              <a:gd name="connsiteY12" fmla="*/ 4732667 h 4794329"/>
              <a:gd name="connsiteX13" fmla="*/ 4528765 w 8328384"/>
              <a:gd name="connsiteY13" fmla="*/ 4732667 h 4794329"/>
              <a:gd name="connsiteX14" fmla="*/ 4528767 w 8328384"/>
              <a:gd name="connsiteY14" fmla="*/ 4732667 h 4794329"/>
              <a:gd name="connsiteX15" fmla="*/ 4528767 w 8328384"/>
              <a:gd name="connsiteY15" fmla="*/ 4434937 h 4794329"/>
              <a:gd name="connsiteX16" fmla="*/ 7005388 w 8328384"/>
              <a:gd name="connsiteY16" fmla="*/ 1958315 h 4794329"/>
              <a:gd name="connsiteX17" fmla="*/ 7154253 w 8328384"/>
              <a:gd name="connsiteY17" fmla="*/ 1896653 h 4794329"/>
              <a:gd name="connsiteX18" fmla="*/ 8117857 w 8328384"/>
              <a:gd name="connsiteY18" fmla="*/ 1606041 h 4794329"/>
              <a:gd name="connsiteX19" fmla="*/ 8266722 w 8328384"/>
              <a:gd name="connsiteY19" fmla="*/ 1667703 h 4794329"/>
              <a:gd name="connsiteX20" fmla="*/ 8266722 w 8328384"/>
              <a:gd name="connsiteY20" fmla="*/ 1965433 h 4794329"/>
              <a:gd name="connsiteX21" fmla="*/ 6381647 w 8328384"/>
              <a:gd name="connsiteY21" fmla="*/ 3850507 h 4794329"/>
              <a:gd name="connsiteX22" fmla="*/ 6083917 w 8328384"/>
              <a:gd name="connsiteY22" fmla="*/ 3850507 h 4794329"/>
              <a:gd name="connsiteX23" fmla="*/ 6083918 w 8328384"/>
              <a:gd name="connsiteY23" fmla="*/ 3850507 h 4794329"/>
              <a:gd name="connsiteX24" fmla="*/ 6083918 w 8328384"/>
              <a:gd name="connsiteY24" fmla="*/ 3552777 h 4794329"/>
              <a:gd name="connsiteX25" fmla="*/ 7968992 w 8328384"/>
              <a:gd name="connsiteY25" fmla="*/ 1667703 h 4794329"/>
              <a:gd name="connsiteX26" fmla="*/ 8117857 w 8328384"/>
              <a:gd name="connsiteY26" fmla="*/ 1606041 h 4794329"/>
              <a:gd name="connsiteX27" fmla="*/ 677527 w 8328384"/>
              <a:gd name="connsiteY27" fmla="*/ 898884 h 4794329"/>
              <a:gd name="connsiteX28" fmla="*/ 1028254 w 8328384"/>
              <a:gd name="connsiteY28" fmla="*/ 898884 h 4794329"/>
              <a:gd name="connsiteX29" fmla="*/ 1705781 w 8328384"/>
              <a:gd name="connsiteY29" fmla="*/ 1576410 h 4794329"/>
              <a:gd name="connsiteX30" fmla="*/ 1028254 w 8328384"/>
              <a:gd name="connsiteY30" fmla="*/ 2253937 h 4794329"/>
              <a:gd name="connsiteX31" fmla="*/ 677527 w 8328384"/>
              <a:gd name="connsiteY31" fmla="*/ 2253937 h 4794329"/>
              <a:gd name="connsiteX32" fmla="*/ 0 w 8328384"/>
              <a:gd name="connsiteY32" fmla="*/ 1576410 h 4794329"/>
              <a:gd name="connsiteX33" fmla="*/ 677527 w 8328384"/>
              <a:gd name="connsiteY33" fmla="*/ 898884 h 4794329"/>
              <a:gd name="connsiteX34" fmla="*/ 7665818 w 8328384"/>
              <a:gd name="connsiteY34" fmla="*/ 717042 h 4794329"/>
              <a:gd name="connsiteX35" fmla="*/ 7814683 w 8328384"/>
              <a:gd name="connsiteY35" fmla="*/ 778704 h 4794329"/>
              <a:gd name="connsiteX36" fmla="*/ 7814683 w 8328384"/>
              <a:gd name="connsiteY36" fmla="*/ 1076435 h 4794329"/>
              <a:gd name="connsiteX37" fmla="*/ 4739492 w 8328384"/>
              <a:gd name="connsiteY37" fmla="*/ 4151624 h 4794329"/>
              <a:gd name="connsiteX38" fmla="*/ 4441762 w 8328384"/>
              <a:gd name="connsiteY38" fmla="*/ 4151624 h 4794329"/>
              <a:gd name="connsiteX39" fmla="*/ 4441763 w 8328384"/>
              <a:gd name="connsiteY39" fmla="*/ 4151624 h 4794329"/>
              <a:gd name="connsiteX40" fmla="*/ 4441763 w 8328384"/>
              <a:gd name="connsiteY40" fmla="*/ 3853894 h 4794329"/>
              <a:gd name="connsiteX41" fmla="*/ 7516953 w 8328384"/>
              <a:gd name="connsiteY41" fmla="*/ 778704 h 4794329"/>
              <a:gd name="connsiteX42" fmla="*/ 7665818 w 8328384"/>
              <a:gd name="connsiteY42" fmla="*/ 717042 h 4794329"/>
              <a:gd name="connsiteX43" fmla="*/ 7109580 w 8328384"/>
              <a:gd name="connsiteY43" fmla="*/ 598413 h 4794329"/>
              <a:gd name="connsiteX44" fmla="*/ 7258445 w 8328384"/>
              <a:gd name="connsiteY44" fmla="*/ 660075 h 4794329"/>
              <a:gd name="connsiteX45" fmla="*/ 7258445 w 8328384"/>
              <a:gd name="connsiteY45" fmla="*/ 957805 h 4794329"/>
              <a:gd name="connsiteX46" fmla="*/ 3512618 w 8328384"/>
              <a:gd name="connsiteY46" fmla="*/ 4703631 h 4794329"/>
              <a:gd name="connsiteX47" fmla="*/ 3214888 w 8328384"/>
              <a:gd name="connsiteY47" fmla="*/ 4703631 h 4794329"/>
              <a:gd name="connsiteX48" fmla="*/ 3214889 w 8328384"/>
              <a:gd name="connsiteY48" fmla="*/ 4703631 h 4794329"/>
              <a:gd name="connsiteX49" fmla="*/ 3214889 w 8328384"/>
              <a:gd name="connsiteY49" fmla="*/ 4405901 h 4794329"/>
              <a:gd name="connsiteX50" fmla="*/ 6960715 w 8328384"/>
              <a:gd name="connsiteY50" fmla="*/ 660075 h 4794329"/>
              <a:gd name="connsiteX51" fmla="*/ 7109580 w 8328384"/>
              <a:gd name="connsiteY51" fmla="*/ 598413 h 4794329"/>
              <a:gd name="connsiteX52" fmla="*/ 5839303 w 8328384"/>
              <a:gd name="connsiteY52" fmla="*/ 530016 h 4794329"/>
              <a:gd name="connsiteX53" fmla="*/ 5988168 w 8328384"/>
              <a:gd name="connsiteY53" fmla="*/ 591677 h 4794329"/>
              <a:gd name="connsiteX54" fmla="*/ 5988168 w 8328384"/>
              <a:gd name="connsiteY54" fmla="*/ 889408 h 4794329"/>
              <a:gd name="connsiteX55" fmla="*/ 2912977 w 8328384"/>
              <a:gd name="connsiteY55" fmla="*/ 3964597 h 4794329"/>
              <a:gd name="connsiteX56" fmla="*/ 2615248 w 8328384"/>
              <a:gd name="connsiteY56" fmla="*/ 3964597 h 4794329"/>
              <a:gd name="connsiteX57" fmla="*/ 2615249 w 8328384"/>
              <a:gd name="connsiteY57" fmla="*/ 3964597 h 4794329"/>
              <a:gd name="connsiteX58" fmla="*/ 2615249 w 8328384"/>
              <a:gd name="connsiteY58" fmla="*/ 3666867 h 4794329"/>
              <a:gd name="connsiteX59" fmla="*/ 5690438 w 8328384"/>
              <a:gd name="connsiteY59" fmla="*/ 591677 h 4794329"/>
              <a:gd name="connsiteX60" fmla="*/ 5839303 w 8328384"/>
              <a:gd name="connsiteY60" fmla="*/ 530016 h 4794329"/>
              <a:gd name="connsiteX61" fmla="*/ 6693121 w 8328384"/>
              <a:gd name="connsiteY61" fmla="*/ 347526 h 4794329"/>
              <a:gd name="connsiteX62" fmla="*/ 6841986 w 8328384"/>
              <a:gd name="connsiteY62" fmla="*/ 409188 h 4794329"/>
              <a:gd name="connsiteX63" fmla="*/ 6841986 w 8328384"/>
              <a:gd name="connsiteY63" fmla="*/ 706919 h 4794329"/>
              <a:gd name="connsiteX64" fmla="*/ 3766795 w 8328384"/>
              <a:gd name="connsiteY64" fmla="*/ 3782108 h 4794329"/>
              <a:gd name="connsiteX65" fmla="*/ 3469065 w 8328384"/>
              <a:gd name="connsiteY65" fmla="*/ 3782108 h 4794329"/>
              <a:gd name="connsiteX66" fmla="*/ 3469066 w 8328384"/>
              <a:gd name="connsiteY66" fmla="*/ 3782108 h 4794329"/>
              <a:gd name="connsiteX67" fmla="*/ 3469066 w 8328384"/>
              <a:gd name="connsiteY67" fmla="*/ 3484378 h 4794329"/>
              <a:gd name="connsiteX68" fmla="*/ 6544256 w 8328384"/>
              <a:gd name="connsiteY68" fmla="*/ 409188 h 4794329"/>
              <a:gd name="connsiteX69" fmla="*/ 6693121 w 8328384"/>
              <a:gd name="connsiteY69" fmla="*/ 347526 h 4794329"/>
              <a:gd name="connsiteX70" fmla="*/ 4217989 w 8328384"/>
              <a:gd name="connsiteY70" fmla="*/ 126303 h 4794329"/>
              <a:gd name="connsiteX71" fmla="*/ 4366854 w 8328384"/>
              <a:gd name="connsiteY71" fmla="*/ 187965 h 4794329"/>
              <a:gd name="connsiteX72" fmla="*/ 4366854 w 8328384"/>
              <a:gd name="connsiteY72" fmla="*/ 485695 h 4794329"/>
              <a:gd name="connsiteX73" fmla="*/ 3108136 w 8328384"/>
              <a:gd name="connsiteY73" fmla="*/ 1744412 h 4794329"/>
              <a:gd name="connsiteX74" fmla="*/ 2810405 w 8328384"/>
              <a:gd name="connsiteY74" fmla="*/ 1744412 h 4794329"/>
              <a:gd name="connsiteX75" fmla="*/ 2810407 w 8328384"/>
              <a:gd name="connsiteY75" fmla="*/ 1744412 h 4794329"/>
              <a:gd name="connsiteX76" fmla="*/ 2810407 w 8328384"/>
              <a:gd name="connsiteY76" fmla="*/ 1446682 h 4794329"/>
              <a:gd name="connsiteX77" fmla="*/ 4069124 w 8328384"/>
              <a:gd name="connsiteY77" fmla="*/ 187965 h 4794329"/>
              <a:gd name="connsiteX78" fmla="*/ 4217989 w 8328384"/>
              <a:gd name="connsiteY78" fmla="*/ 126303 h 4794329"/>
              <a:gd name="connsiteX79" fmla="*/ 5679047 w 8328384"/>
              <a:gd name="connsiteY79" fmla="*/ 18853 h 4794329"/>
              <a:gd name="connsiteX80" fmla="*/ 5827912 w 8328384"/>
              <a:gd name="connsiteY80" fmla="*/ 80515 h 4794329"/>
              <a:gd name="connsiteX81" fmla="*/ 5827912 w 8328384"/>
              <a:gd name="connsiteY81" fmla="*/ 378245 h 4794329"/>
              <a:gd name="connsiteX82" fmla="*/ 3106228 w 8328384"/>
              <a:gd name="connsiteY82" fmla="*/ 3099928 h 4794329"/>
              <a:gd name="connsiteX83" fmla="*/ 2808498 w 8328384"/>
              <a:gd name="connsiteY83" fmla="*/ 3099928 h 4794329"/>
              <a:gd name="connsiteX84" fmla="*/ 2808499 w 8328384"/>
              <a:gd name="connsiteY84" fmla="*/ 3099928 h 4794329"/>
              <a:gd name="connsiteX85" fmla="*/ 2808499 w 8328384"/>
              <a:gd name="connsiteY85" fmla="*/ 2802198 h 4794329"/>
              <a:gd name="connsiteX86" fmla="*/ 5530182 w 8328384"/>
              <a:gd name="connsiteY86" fmla="*/ 80515 h 4794329"/>
              <a:gd name="connsiteX87" fmla="*/ 5679047 w 8328384"/>
              <a:gd name="connsiteY87" fmla="*/ 18853 h 4794329"/>
              <a:gd name="connsiteX88" fmla="*/ 5019170 w 8328384"/>
              <a:gd name="connsiteY88" fmla="*/ 0 h 4794329"/>
              <a:gd name="connsiteX89" fmla="*/ 5168035 w 8328384"/>
              <a:gd name="connsiteY89" fmla="*/ 61662 h 4794329"/>
              <a:gd name="connsiteX90" fmla="*/ 5168035 w 8328384"/>
              <a:gd name="connsiteY90" fmla="*/ 359392 h 4794329"/>
              <a:gd name="connsiteX91" fmla="*/ 3186355 w 8328384"/>
              <a:gd name="connsiteY91" fmla="*/ 2341071 h 4794329"/>
              <a:gd name="connsiteX92" fmla="*/ 2888624 w 8328384"/>
              <a:gd name="connsiteY92" fmla="*/ 2341071 h 4794329"/>
              <a:gd name="connsiteX93" fmla="*/ 2888626 w 8328384"/>
              <a:gd name="connsiteY93" fmla="*/ 2341071 h 4794329"/>
              <a:gd name="connsiteX94" fmla="*/ 2888626 w 8328384"/>
              <a:gd name="connsiteY94" fmla="*/ 2043341 h 4794329"/>
              <a:gd name="connsiteX95" fmla="*/ 4870305 w 8328384"/>
              <a:gd name="connsiteY95" fmla="*/ 61662 h 4794329"/>
              <a:gd name="connsiteX96" fmla="*/ 5019170 w 8328384"/>
              <a:gd name="connsiteY96" fmla="*/ 0 h 4794329"/>
              <a:gd name="connsiteX0-1" fmla="*/ 7193726 w 8334626"/>
              <a:gd name="connsiteY0-2" fmla="*/ 3202389 h 4794329"/>
              <a:gd name="connsiteX1-3" fmla="*/ 7342591 w 8334626"/>
              <a:gd name="connsiteY1-4" fmla="*/ 3264051 h 4794329"/>
              <a:gd name="connsiteX2-5" fmla="*/ 7342591 w 8334626"/>
              <a:gd name="connsiteY2-6" fmla="*/ 3561781 h 4794329"/>
              <a:gd name="connsiteX3-7" fmla="*/ 6682152 w 8334626"/>
              <a:gd name="connsiteY3-8" fmla="*/ 4222219 h 4794329"/>
              <a:gd name="connsiteX4-9" fmla="*/ 6384422 w 8334626"/>
              <a:gd name="connsiteY4-10" fmla="*/ 4222219 h 4794329"/>
              <a:gd name="connsiteX5-11" fmla="*/ 6384423 w 8334626"/>
              <a:gd name="connsiteY5-12" fmla="*/ 4222219 h 4794329"/>
              <a:gd name="connsiteX6-13" fmla="*/ 6384423 w 8334626"/>
              <a:gd name="connsiteY6-14" fmla="*/ 3924488 h 4794329"/>
              <a:gd name="connsiteX7-15" fmla="*/ 7044861 w 8334626"/>
              <a:gd name="connsiteY7-16" fmla="*/ 3264051 h 4794329"/>
              <a:gd name="connsiteX8-17" fmla="*/ 7193726 w 8334626"/>
              <a:gd name="connsiteY8-18" fmla="*/ 3202389 h 4794329"/>
              <a:gd name="connsiteX9-19" fmla="*/ 7160495 w 8334626"/>
              <a:gd name="connsiteY9-20" fmla="*/ 1896653 h 4794329"/>
              <a:gd name="connsiteX10-21" fmla="*/ 7309360 w 8334626"/>
              <a:gd name="connsiteY10-22" fmla="*/ 1958315 h 4794329"/>
              <a:gd name="connsiteX11-23" fmla="*/ 7309360 w 8334626"/>
              <a:gd name="connsiteY11-24" fmla="*/ 2256046 h 4794329"/>
              <a:gd name="connsiteX12-25" fmla="*/ 4832737 w 8334626"/>
              <a:gd name="connsiteY12-26" fmla="*/ 4732667 h 4794329"/>
              <a:gd name="connsiteX13-27" fmla="*/ 4535007 w 8334626"/>
              <a:gd name="connsiteY13-28" fmla="*/ 4732667 h 4794329"/>
              <a:gd name="connsiteX14-29" fmla="*/ 4535009 w 8334626"/>
              <a:gd name="connsiteY14-30" fmla="*/ 4732667 h 4794329"/>
              <a:gd name="connsiteX15-31" fmla="*/ 4535009 w 8334626"/>
              <a:gd name="connsiteY15-32" fmla="*/ 4434937 h 4794329"/>
              <a:gd name="connsiteX16-33" fmla="*/ 7011630 w 8334626"/>
              <a:gd name="connsiteY16-34" fmla="*/ 1958315 h 4794329"/>
              <a:gd name="connsiteX17-35" fmla="*/ 7160495 w 8334626"/>
              <a:gd name="connsiteY17-36" fmla="*/ 1896653 h 4794329"/>
              <a:gd name="connsiteX18-37" fmla="*/ 8124099 w 8334626"/>
              <a:gd name="connsiteY18-38" fmla="*/ 1606041 h 4794329"/>
              <a:gd name="connsiteX19-39" fmla="*/ 8272964 w 8334626"/>
              <a:gd name="connsiteY19-40" fmla="*/ 1667703 h 4794329"/>
              <a:gd name="connsiteX20-41" fmla="*/ 8272964 w 8334626"/>
              <a:gd name="connsiteY20-42" fmla="*/ 1965433 h 4794329"/>
              <a:gd name="connsiteX21-43" fmla="*/ 6387889 w 8334626"/>
              <a:gd name="connsiteY21-44" fmla="*/ 3850507 h 4794329"/>
              <a:gd name="connsiteX22-45" fmla="*/ 6090159 w 8334626"/>
              <a:gd name="connsiteY22-46" fmla="*/ 3850507 h 4794329"/>
              <a:gd name="connsiteX23-47" fmla="*/ 6090160 w 8334626"/>
              <a:gd name="connsiteY23-48" fmla="*/ 3850507 h 4794329"/>
              <a:gd name="connsiteX24-49" fmla="*/ 6090160 w 8334626"/>
              <a:gd name="connsiteY24-50" fmla="*/ 3552777 h 4794329"/>
              <a:gd name="connsiteX25-51" fmla="*/ 7975234 w 8334626"/>
              <a:gd name="connsiteY25-52" fmla="*/ 1667703 h 4794329"/>
              <a:gd name="connsiteX26-53" fmla="*/ 8124099 w 8334626"/>
              <a:gd name="connsiteY26-54" fmla="*/ 1606041 h 4794329"/>
              <a:gd name="connsiteX27-55" fmla="*/ 6242 w 8334626"/>
              <a:gd name="connsiteY27-56" fmla="*/ 1576410 h 4794329"/>
              <a:gd name="connsiteX28-57" fmla="*/ 1034496 w 8334626"/>
              <a:gd name="connsiteY28-58" fmla="*/ 898884 h 4794329"/>
              <a:gd name="connsiteX29-59" fmla="*/ 1712023 w 8334626"/>
              <a:gd name="connsiteY29-60" fmla="*/ 1576410 h 4794329"/>
              <a:gd name="connsiteX30-61" fmla="*/ 1034496 w 8334626"/>
              <a:gd name="connsiteY30-62" fmla="*/ 2253937 h 4794329"/>
              <a:gd name="connsiteX31-63" fmla="*/ 683769 w 8334626"/>
              <a:gd name="connsiteY31-64" fmla="*/ 2253937 h 4794329"/>
              <a:gd name="connsiteX32-65" fmla="*/ 6242 w 8334626"/>
              <a:gd name="connsiteY32-66" fmla="*/ 1576410 h 4794329"/>
              <a:gd name="connsiteX33-67" fmla="*/ 7672060 w 8334626"/>
              <a:gd name="connsiteY33-68" fmla="*/ 717042 h 4794329"/>
              <a:gd name="connsiteX34-69" fmla="*/ 7820925 w 8334626"/>
              <a:gd name="connsiteY34-70" fmla="*/ 778704 h 4794329"/>
              <a:gd name="connsiteX35-71" fmla="*/ 7820925 w 8334626"/>
              <a:gd name="connsiteY35-72" fmla="*/ 1076435 h 4794329"/>
              <a:gd name="connsiteX36-73" fmla="*/ 4745734 w 8334626"/>
              <a:gd name="connsiteY36-74" fmla="*/ 4151624 h 4794329"/>
              <a:gd name="connsiteX37-75" fmla="*/ 4448004 w 8334626"/>
              <a:gd name="connsiteY37-76" fmla="*/ 4151624 h 4794329"/>
              <a:gd name="connsiteX38-77" fmla="*/ 4448005 w 8334626"/>
              <a:gd name="connsiteY38-78" fmla="*/ 4151624 h 4794329"/>
              <a:gd name="connsiteX39-79" fmla="*/ 4448005 w 8334626"/>
              <a:gd name="connsiteY39-80" fmla="*/ 3853894 h 4794329"/>
              <a:gd name="connsiteX40-81" fmla="*/ 7523195 w 8334626"/>
              <a:gd name="connsiteY40-82" fmla="*/ 778704 h 4794329"/>
              <a:gd name="connsiteX41-83" fmla="*/ 7672060 w 8334626"/>
              <a:gd name="connsiteY41-84" fmla="*/ 717042 h 4794329"/>
              <a:gd name="connsiteX42-85" fmla="*/ 7115822 w 8334626"/>
              <a:gd name="connsiteY42-86" fmla="*/ 598413 h 4794329"/>
              <a:gd name="connsiteX43-87" fmla="*/ 7264687 w 8334626"/>
              <a:gd name="connsiteY43-88" fmla="*/ 660075 h 4794329"/>
              <a:gd name="connsiteX44-89" fmla="*/ 7264687 w 8334626"/>
              <a:gd name="connsiteY44-90" fmla="*/ 957805 h 4794329"/>
              <a:gd name="connsiteX45-91" fmla="*/ 3518860 w 8334626"/>
              <a:gd name="connsiteY45-92" fmla="*/ 4703631 h 4794329"/>
              <a:gd name="connsiteX46-93" fmla="*/ 3221130 w 8334626"/>
              <a:gd name="connsiteY46-94" fmla="*/ 4703631 h 4794329"/>
              <a:gd name="connsiteX47-95" fmla="*/ 3221131 w 8334626"/>
              <a:gd name="connsiteY47-96" fmla="*/ 4703631 h 4794329"/>
              <a:gd name="connsiteX48-97" fmla="*/ 3221131 w 8334626"/>
              <a:gd name="connsiteY48-98" fmla="*/ 4405901 h 4794329"/>
              <a:gd name="connsiteX49-99" fmla="*/ 6966957 w 8334626"/>
              <a:gd name="connsiteY49-100" fmla="*/ 660075 h 4794329"/>
              <a:gd name="connsiteX50-101" fmla="*/ 7115822 w 8334626"/>
              <a:gd name="connsiteY50-102" fmla="*/ 598413 h 4794329"/>
              <a:gd name="connsiteX51-103" fmla="*/ 5845545 w 8334626"/>
              <a:gd name="connsiteY51-104" fmla="*/ 530016 h 4794329"/>
              <a:gd name="connsiteX52-105" fmla="*/ 5994410 w 8334626"/>
              <a:gd name="connsiteY52-106" fmla="*/ 591677 h 4794329"/>
              <a:gd name="connsiteX53-107" fmla="*/ 5994410 w 8334626"/>
              <a:gd name="connsiteY53-108" fmla="*/ 889408 h 4794329"/>
              <a:gd name="connsiteX54-109" fmla="*/ 2919219 w 8334626"/>
              <a:gd name="connsiteY54-110" fmla="*/ 3964597 h 4794329"/>
              <a:gd name="connsiteX55-111" fmla="*/ 2621490 w 8334626"/>
              <a:gd name="connsiteY55-112" fmla="*/ 3964597 h 4794329"/>
              <a:gd name="connsiteX56-113" fmla="*/ 2621491 w 8334626"/>
              <a:gd name="connsiteY56-114" fmla="*/ 3964597 h 4794329"/>
              <a:gd name="connsiteX57-115" fmla="*/ 2621491 w 8334626"/>
              <a:gd name="connsiteY57-116" fmla="*/ 3666867 h 4794329"/>
              <a:gd name="connsiteX58-117" fmla="*/ 5696680 w 8334626"/>
              <a:gd name="connsiteY58-118" fmla="*/ 591677 h 4794329"/>
              <a:gd name="connsiteX59-119" fmla="*/ 5845545 w 8334626"/>
              <a:gd name="connsiteY59-120" fmla="*/ 530016 h 4794329"/>
              <a:gd name="connsiteX60-121" fmla="*/ 6699363 w 8334626"/>
              <a:gd name="connsiteY60-122" fmla="*/ 347526 h 4794329"/>
              <a:gd name="connsiteX61-123" fmla="*/ 6848228 w 8334626"/>
              <a:gd name="connsiteY61-124" fmla="*/ 409188 h 4794329"/>
              <a:gd name="connsiteX62-125" fmla="*/ 6848228 w 8334626"/>
              <a:gd name="connsiteY62-126" fmla="*/ 706919 h 4794329"/>
              <a:gd name="connsiteX63-127" fmla="*/ 3773037 w 8334626"/>
              <a:gd name="connsiteY63-128" fmla="*/ 3782108 h 4794329"/>
              <a:gd name="connsiteX64-129" fmla="*/ 3475307 w 8334626"/>
              <a:gd name="connsiteY64-130" fmla="*/ 3782108 h 4794329"/>
              <a:gd name="connsiteX65-131" fmla="*/ 3475308 w 8334626"/>
              <a:gd name="connsiteY65-132" fmla="*/ 3782108 h 4794329"/>
              <a:gd name="connsiteX66-133" fmla="*/ 3475308 w 8334626"/>
              <a:gd name="connsiteY66-134" fmla="*/ 3484378 h 4794329"/>
              <a:gd name="connsiteX67-135" fmla="*/ 6550498 w 8334626"/>
              <a:gd name="connsiteY67-136" fmla="*/ 409188 h 4794329"/>
              <a:gd name="connsiteX68-137" fmla="*/ 6699363 w 8334626"/>
              <a:gd name="connsiteY68-138" fmla="*/ 347526 h 4794329"/>
              <a:gd name="connsiteX69-139" fmla="*/ 4224231 w 8334626"/>
              <a:gd name="connsiteY69-140" fmla="*/ 126303 h 4794329"/>
              <a:gd name="connsiteX70-141" fmla="*/ 4373096 w 8334626"/>
              <a:gd name="connsiteY70-142" fmla="*/ 187965 h 4794329"/>
              <a:gd name="connsiteX71-143" fmla="*/ 4373096 w 8334626"/>
              <a:gd name="connsiteY71-144" fmla="*/ 485695 h 4794329"/>
              <a:gd name="connsiteX72-145" fmla="*/ 3114378 w 8334626"/>
              <a:gd name="connsiteY72-146" fmla="*/ 1744412 h 4794329"/>
              <a:gd name="connsiteX73-147" fmla="*/ 2816647 w 8334626"/>
              <a:gd name="connsiteY73-148" fmla="*/ 1744412 h 4794329"/>
              <a:gd name="connsiteX74-149" fmla="*/ 2816649 w 8334626"/>
              <a:gd name="connsiteY74-150" fmla="*/ 1744412 h 4794329"/>
              <a:gd name="connsiteX75-151" fmla="*/ 2816649 w 8334626"/>
              <a:gd name="connsiteY75-152" fmla="*/ 1446682 h 4794329"/>
              <a:gd name="connsiteX76-153" fmla="*/ 4075366 w 8334626"/>
              <a:gd name="connsiteY76-154" fmla="*/ 187965 h 4794329"/>
              <a:gd name="connsiteX77-155" fmla="*/ 4224231 w 8334626"/>
              <a:gd name="connsiteY77-156" fmla="*/ 126303 h 4794329"/>
              <a:gd name="connsiteX78-157" fmla="*/ 5685289 w 8334626"/>
              <a:gd name="connsiteY78-158" fmla="*/ 18853 h 4794329"/>
              <a:gd name="connsiteX79-159" fmla="*/ 5834154 w 8334626"/>
              <a:gd name="connsiteY79-160" fmla="*/ 80515 h 4794329"/>
              <a:gd name="connsiteX80-161" fmla="*/ 5834154 w 8334626"/>
              <a:gd name="connsiteY80-162" fmla="*/ 378245 h 4794329"/>
              <a:gd name="connsiteX81-163" fmla="*/ 3112470 w 8334626"/>
              <a:gd name="connsiteY81-164" fmla="*/ 3099928 h 4794329"/>
              <a:gd name="connsiteX82-165" fmla="*/ 2814740 w 8334626"/>
              <a:gd name="connsiteY82-166" fmla="*/ 3099928 h 4794329"/>
              <a:gd name="connsiteX83-167" fmla="*/ 2814741 w 8334626"/>
              <a:gd name="connsiteY83-168" fmla="*/ 3099928 h 4794329"/>
              <a:gd name="connsiteX84-169" fmla="*/ 2814741 w 8334626"/>
              <a:gd name="connsiteY84-170" fmla="*/ 2802198 h 4794329"/>
              <a:gd name="connsiteX85-171" fmla="*/ 5536424 w 8334626"/>
              <a:gd name="connsiteY85-172" fmla="*/ 80515 h 4794329"/>
              <a:gd name="connsiteX86-173" fmla="*/ 5685289 w 8334626"/>
              <a:gd name="connsiteY86-174" fmla="*/ 18853 h 4794329"/>
              <a:gd name="connsiteX87-175" fmla="*/ 5025412 w 8334626"/>
              <a:gd name="connsiteY87-176" fmla="*/ 0 h 4794329"/>
              <a:gd name="connsiteX88-177" fmla="*/ 5174277 w 8334626"/>
              <a:gd name="connsiteY88-178" fmla="*/ 61662 h 4794329"/>
              <a:gd name="connsiteX89-179" fmla="*/ 5174277 w 8334626"/>
              <a:gd name="connsiteY89-180" fmla="*/ 359392 h 4794329"/>
              <a:gd name="connsiteX90-181" fmla="*/ 3192597 w 8334626"/>
              <a:gd name="connsiteY90-182" fmla="*/ 2341071 h 4794329"/>
              <a:gd name="connsiteX91-183" fmla="*/ 2894866 w 8334626"/>
              <a:gd name="connsiteY91-184" fmla="*/ 2341071 h 4794329"/>
              <a:gd name="connsiteX92-185" fmla="*/ 2894868 w 8334626"/>
              <a:gd name="connsiteY92-186" fmla="*/ 2341071 h 4794329"/>
              <a:gd name="connsiteX93-187" fmla="*/ 2894868 w 8334626"/>
              <a:gd name="connsiteY93-188" fmla="*/ 2043341 h 4794329"/>
              <a:gd name="connsiteX94-189" fmla="*/ 4876547 w 8334626"/>
              <a:gd name="connsiteY94-190" fmla="*/ 61662 h 4794329"/>
              <a:gd name="connsiteX95-191" fmla="*/ 5025412 w 8334626"/>
              <a:gd name="connsiteY95-192" fmla="*/ 0 h 4794329"/>
              <a:gd name="connsiteX0-193" fmla="*/ 7223556 w 8364456"/>
              <a:gd name="connsiteY0-194" fmla="*/ 3202389 h 4794329"/>
              <a:gd name="connsiteX1-195" fmla="*/ 7372421 w 8364456"/>
              <a:gd name="connsiteY1-196" fmla="*/ 3264051 h 4794329"/>
              <a:gd name="connsiteX2-197" fmla="*/ 7372421 w 8364456"/>
              <a:gd name="connsiteY2-198" fmla="*/ 3561781 h 4794329"/>
              <a:gd name="connsiteX3-199" fmla="*/ 6711982 w 8364456"/>
              <a:gd name="connsiteY3-200" fmla="*/ 4222219 h 4794329"/>
              <a:gd name="connsiteX4-201" fmla="*/ 6414252 w 8364456"/>
              <a:gd name="connsiteY4-202" fmla="*/ 4222219 h 4794329"/>
              <a:gd name="connsiteX5-203" fmla="*/ 6414253 w 8364456"/>
              <a:gd name="connsiteY5-204" fmla="*/ 4222219 h 4794329"/>
              <a:gd name="connsiteX6-205" fmla="*/ 6414253 w 8364456"/>
              <a:gd name="connsiteY6-206" fmla="*/ 3924488 h 4794329"/>
              <a:gd name="connsiteX7-207" fmla="*/ 7074691 w 8364456"/>
              <a:gd name="connsiteY7-208" fmla="*/ 3264051 h 4794329"/>
              <a:gd name="connsiteX8-209" fmla="*/ 7223556 w 8364456"/>
              <a:gd name="connsiteY8-210" fmla="*/ 3202389 h 4794329"/>
              <a:gd name="connsiteX9-211" fmla="*/ 7190325 w 8364456"/>
              <a:gd name="connsiteY9-212" fmla="*/ 1896653 h 4794329"/>
              <a:gd name="connsiteX10-213" fmla="*/ 7339190 w 8364456"/>
              <a:gd name="connsiteY10-214" fmla="*/ 1958315 h 4794329"/>
              <a:gd name="connsiteX11-215" fmla="*/ 7339190 w 8364456"/>
              <a:gd name="connsiteY11-216" fmla="*/ 2256046 h 4794329"/>
              <a:gd name="connsiteX12-217" fmla="*/ 4862567 w 8364456"/>
              <a:gd name="connsiteY12-218" fmla="*/ 4732667 h 4794329"/>
              <a:gd name="connsiteX13-219" fmla="*/ 4564837 w 8364456"/>
              <a:gd name="connsiteY13-220" fmla="*/ 4732667 h 4794329"/>
              <a:gd name="connsiteX14-221" fmla="*/ 4564839 w 8364456"/>
              <a:gd name="connsiteY14-222" fmla="*/ 4732667 h 4794329"/>
              <a:gd name="connsiteX15-223" fmla="*/ 4564839 w 8364456"/>
              <a:gd name="connsiteY15-224" fmla="*/ 4434937 h 4794329"/>
              <a:gd name="connsiteX16-225" fmla="*/ 7041460 w 8364456"/>
              <a:gd name="connsiteY16-226" fmla="*/ 1958315 h 4794329"/>
              <a:gd name="connsiteX17-227" fmla="*/ 7190325 w 8364456"/>
              <a:gd name="connsiteY17-228" fmla="*/ 1896653 h 4794329"/>
              <a:gd name="connsiteX18-229" fmla="*/ 8153929 w 8364456"/>
              <a:gd name="connsiteY18-230" fmla="*/ 1606041 h 4794329"/>
              <a:gd name="connsiteX19-231" fmla="*/ 8302794 w 8364456"/>
              <a:gd name="connsiteY19-232" fmla="*/ 1667703 h 4794329"/>
              <a:gd name="connsiteX20-233" fmla="*/ 8302794 w 8364456"/>
              <a:gd name="connsiteY20-234" fmla="*/ 1965433 h 4794329"/>
              <a:gd name="connsiteX21-235" fmla="*/ 6417719 w 8364456"/>
              <a:gd name="connsiteY21-236" fmla="*/ 3850507 h 4794329"/>
              <a:gd name="connsiteX22-237" fmla="*/ 6119989 w 8364456"/>
              <a:gd name="connsiteY22-238" fmla="*/ 3850507 h 4794329"/>
              <a:gd name="connsiteX23-239" fmla="*/ 6119990 w 8364456"/>
              <a:gd name="connsiteY23-240" fmla="*/ 3850507 h 4794329"/>
              <a:gd name="connsiteX24-241" fmla="*/ 6119990 w 8364456"/>
              <a:gd name="connsiteY24-242" fmla="*/ 3552777 h 4794329"/>
              <a:gd name="connsiteX25-243" fmla="*/ 8005064 w 8364456"/>
              <a:gd name="connsiteY25-244" fmla="*/ 1667703 h 4794329"/>
              <a:gd name="connsiteX26-245" fmla="*/ 8153929 w 8364456"/>
              <a:gd name="connsiteY26-246" fmla="*/ 1606041 h 4794329"/>
              <a:gd name="connsiteX27-247" fmla="*/ 36072 w 8364456"/>
              <a:gd name="connsiteY27-248" fmla="*/ 1576410 h 4794329"/>
              <a:gd name="connsiteX28-249" fmla="*/ 1741853 w 8364456"/>
              <a:gd name="connsiteY28-250" fmla="*/ 1576410 h 4794329"/>
              <a:gd name="connsiteX29-251" fmla="*/ 1064326 w 8364456"/>
              <a:gd name="connsiteY29-252" fmla="*/ 2253937 h 4794329"/>
              <a:gd name="connsiteX30-253" fmla="*/ 713599 w 8364456"/>
              <a:gd name="connsiteY30-254" fmla="*/ 2253937 h 4794329"/>
              <a:gd name="connsiteX31-255" fmla="*/ 36072 w 8364456"/>
              <a:gd name="connsiteY31-256" fmla="*/ 1576410 h 4794329"/>
              <a:gd name="connsiteX32-257" fmla="*/ 7701890 w 8364456"/>
              <a:gd name="connsiteY32-258" fmla="*/ 717042 h 4794329"/>
              <a:gd name="connsiteX33-259" fmla="*/ 7850755 w 8364456"/>
              <a:gd name="connsiteY33-260" fmla="*/ 778704 h 4794329"/>
              <a:gd name="connsiteX34-261" fmla="*/ 7850755 w 8364456"/>
              <a:gd name="connsiteY34-262" fmla="*/ 1076435 h 4794329"/>
              <a:gd name="connsiteX35-263" fmla="*/ 4775564 w 8364456"/>
              <a:gd name="connsiteY35-264" fmla="*/ 4151624 h 4794329"/>
              <a:gd name="connsiteX36-265" fmla="*/ 4477834 w 8364456"/>
              <a:gd name="connsiteY36-266" fmla="*/ 4151624 h 4794329"/>
              <a:gd name="connsiteX37-267" fmla="*/ 4477835 w 8364456"/>
              <a:gd name="connsiteY37-268" fmla="*/ 4151624 h 4794329"/>
              <a:gd name="connsiteX38-269" fmla="*/ 4477835 w 8364456"/>
              <a:gd name="connsiteY38-270" fmla="*/ 3853894 h 4794329"/>
              <a:gd name="connsiteX39-271" fmla="*/ 7553025 w 8364456"/>
              <a:gd name="connsiteY39-272" fmla="*/ 778704 h 4794329"/>
              <a:gd name="connsiteX40-273" fmla="*/ 7701890 w 8364456"/>
              <a:gd name="connsiteY40-274" fmla="*/ 717042 h 4794329"/>
              <a:gd name="connsiteX41-275" fmla="*/ 7145652 w 8364456"/>
              <a:gd name="connsiteY41-276" fmla="*/ 598413 h 4794329"/>
              <a:gd name="connsiteX42-277" fmla="*/ 7294517 w 8364456"/>
              <a:gd name="connsiteY42-278" fmla="*/ 660075 h 4794329"/>
              <a:gd name="connsiteX43-279" fmla="*/ 7294517 w 8364456"/>
              <a:gd name="connsiteY43-280" fmla="*/ 957805 h 4794329"/>
              <a:gd name="connsiteX44-281" fmla="*/ 3548690 w 8364456"/>
              <a:gd name="connsiteY44-282" fmla="*/ 4703631 h 4794329"/>
              <a:gd name="connsiteX45-283" fmla="*/ 3250960 w 8364456"/>
              <a:gd name="connsiteY45-284" fmla="*/ 4703631 h 4794329"/>
              <a:gd name="connsiteX46-285" fmla="*/ 3250961 w 8364456"/>
              <a:gd name="connsiteY46-286" fmla="*/ 4703631 h 4794329"/>
              <a:gd name="connsiteX47-287" fmla="*/ 3250961 w 8364456"/>
              <a:gd name="connsiteY47-288" fmla="*/ 4405901 h 4794329"/>
              <a:gd name="connsiteX48-289" fmla="*/ 6996787 w 8364456"/>
              <a:gd name="connsiteY48-290" fmla="*/ 660075 h 4794329"/>
              <a:gd name="connsiteX49-291" fmla="*/ 7145652 w 8364456"/>
              <a:gd name="connsiteY49-292" fmla="*/ 598413 h 4794329"/>
              <a:gd name="connsiteX50-293" fmla="*/ 5875375 w 8364456"/>
              <a:gd name="connsiteY50-294" fmla="*/ 530016 h 4794329"/>
              <a:gd name="connsiteX51-295" fmla="*/ 6024240 w 8364456"/>
              <a:gd name="connsiteY51-296" fmla="*/ 591677 h 4794329"/>
              <a:gd name="connsiteX52-297" fmla="*/ 6024240 w 8364456"/>
              <a:gd name="connsiteY52-298" fmla="*/ 889408 h 4794329"/>
              <a:gd name="connsiteX53-299" fmla="*/ 2949049 w 8364456"/>
              <a:gd name="connsiteY53-300" fmla="*/ 3964597 h 4794329"/>
              <a:gd name="connsiteX54-301" fmla="*/ 2651320 w 8364456"/>
              <a:gd name="connsiteY54-302" fmla="*/ 3964597 h 4794329"/>
              <a:gd name="connsiteX55-303" fmla="*/ 2651321 w 8364456"/>
              <a:gd name="connsiteY55-304" fmla="*/ 3964597 h 4794329"/>
              <a:gd name="connsiteX56-305" fmla="*/ 2651321 w 8364456"/>
              <a:gd name="connsiteY56-306" fmla="*/ 3666867 h 4794329"/>
              <a:gd name="connsiteX57-307" fmla="*/ 5726510 w 8364456"/>
              <a:gd name="connsiteY57-308" fmla="*/ 591677 h 4794329"/>
              <a:gd name="connsiteX58-309" fmla="*/ 5875375 w 8364456"/>
              <a:gd name="connsiteY58-310" fmla="*/ 530016 h 4794329"/>
              <a:gd name="connsiteX59-311" fmla="*/ 6729193 w 8364456"/>
              <a:gd name="connsiteY59-312" fmla="*/ 347526 h 4794329"/>
              <a:gd name="connsiteX60-313" fmla="*/ 6878058 w 8364456"/>
              <a:gd name="connsiteY60-314" fmla="*/ 409188 h 4794329"/>
              <a:gd name="connsiteX61-315" fmla="*/ 6878058 w 8364456"/>
              <a:gd name="connsiteY61-316" fmla="*/ 706919 h 4794329"/>
              <a:gd name="connsiteX62-317" fmla="*/ 3802867 w 8364456"/>
              <a:gd name="connsiteY62-318" fmla="*/ 3782108 h 4794329"/>
              <a:gd name="connsiteX63-319" fmla="*/ 3505137 w 8364456"/>
              <a:gd name="connsiteY63-320" fmla="*/ 3782108 h 4794329"/>
              <a:gd name="connsiteX64-321" fmla="*/ 3505138 w 8364456"/>
              <a:gd name="connsiteY64-322" fmla="*/ 3782108 h 4794329"/>
              <a:gd name="connsiteX65-323" fmla="*/ 3505138 w 8364456"/>
              <a:gd name="connsiteY65-324" fmla="*/ 3484378 h 4794329"/>
              <a:gd name="connsiteX66-325" fmla="*/ 6580328 w 8364456"/>
              <a:gd name="connsiteY66-326" fmla="*/ 409188 h 4794329"/>
              <a:gd name="connsiteX67-327" fmla="*/ 6729193 w 8364456"/>
              <a:gd name="connsiteY67-328" fmla="*/ 347526 h 4794329"/>
              <a:gd name="connsiteX68-329" fmla="*/ 4254061 w 8364456"/>
              <a:gd name="connsiteY68-330" fmla="*/ 126303 h 4794329"/>
              <a:gd name="connsiteX69-331" fmla="*/ 4402926 w 8364456"/>
              <a:gd name="connsiteY69-332" fmla="*/ 187965 h 4794329"/>
              <a:gd name="connsiteX70-333" fmla="*/ 4402926 w 8364456"/>
              <a:gd name="connsiteY70-334" fmla="*/ 485695 h 4794329"/>
              <a:gd name="connsiteX71-335" fmla="*/ 3144208 w 8364456"/>
              <a:gd name="connsiteY71-336" fmla="*/ 1744412 h 4794329"/>
              <a:gd name="connsiteX72-337" fmla="*/ 2846477 w 8364456"/>
              <a:gd name="connsiteY72-338" fmla="*/ 1744412 h 4794329"/>
              <a:gd name="connsiteX73-339" fmla="*/ 2846479 w 8364456"/>
              <a:gd name="connsiteY73-340" fmla="*/ 1744412 h 4794329"/>
              <a:gd name="connsiteX74-341" fmla="*/ 2846479 w 8364456"/>
              <a:gd name="connsiteY74-342" fmla="*/ 1446682 h 4794329"/>
              <a:gd name="connsiteX75-343" fmla="*/ 4105196 w 8364456"/>
              <a:gd name="connsiteY75-344" fmla="*/ 187965 h 4794329"/>
              <a:gd name="connsiteX76-345" fmla="*/ 4254061 w 8364456"/>
              <a:gd name="connsiteY76-346" fmla="*/ 126303 h 4794329"/>
              <a:gd name="connsiteX77-347" fmla="*/ 5715119 w 8364456"/>
              <a:gd name="connsiteY77-348" fmla="*/ 18853 h 4794329"/>
              <a:gd name="connsiteX78-349" fmla="*/ 5863984 w 8364456"/>
              <a:gd name="connsiteY78-350" fmla="*/ 80515 h 4794329"/>
              <a:gd name="connsiteX79-351" fmla="*/ 5863984 w 8364456"/>
              <a:gd name="connsiteY79-352" fmla="*/ 378245 h 4794329"/>
              <a:gd name="connsiteX80-353" fmla="*/ 3142300 w 8364456"/>
              <a:gd name="connsiteY80-354" fmla="*/ 3099928 h 4794329"/>
              <a:gd name="connsiteX81-355" fmla="*/ 2844570 w 8364456"/>
              <a:gd name="connsiteY81-356" fmla="*/ 3099928 h 4794329"/>
              <a:gd name="connsiteX82-357" fmla="*/ 2844571 w 8364456"/>
              <a:gd name="connsiteY82-358" fmla="*/ 3099928 h 4794329"/>
              <a:gd name="connsiteX83-359" fmla="*/ 2844571 w 8364456"/>
              <a:gd name="connsiteY83-360" fmla="*/ 2802198 h 4794329"/>
              <a:gd name="connsiteX84-361" fmla="*/ 5566254 w 8364456"/>
              <a:gd name="connsiteY84-362" fmla="*/ 80515 h 4794329"/>
              <a:gd name="connsiteX85-363" fmla="*/ 5715119 w 8364456"/>
              <a:gd name="connsiteY85-364" fmla="*/ 18853 h 4794329"/>
              <a:gd name="connsiteX86-365" fmla="*/ 5055242 w 8364456"/>
              <a:gd name="connsiteY86-366" fmla="*/ 0 h 4794329"/>
              <a:gd name="connsiteX87-367" fmla="*/ 5204107 w 8364456"/>
              <a:gd name="connsiteY87-368" fmla="*/ 61662 h 4794329"/>
              <a:gd name="connsiteX88-369" fmla="*/ 5204107 w 8364456"/>
              <a:gd name="connsiteY88-370" fmla="*/ 359392 h 4794329"/>
              <a:gd name="connsiteX89-371" fmla="*/ 3222427 w 8364456"/>
              <a:gd name="connsiteY89-372" fmla="*/ 2341071 h 4794329"/>
              <a:gd name="connsiteX90-373" fmla="*/ 2924696 w 8364456"/>
              <a:gd name="connsiteY90-374" fmla="*/ 2341071 h 4794329"/>
              <a:gd name="connsiteX91-375" fmla="*/ 2924698 w 8364456"/>
              <a:gd name="connsiteY91-376" fmla="*/ 2341071 h 4794329"/>
              <a:gd name="connsiteX92-377" fmla="*/ 2924698 w 8364456"/>
              <a:gd name="connsiteY92-378" fmla="*/ 2043341 h 4794329"/>
              <a:gd name="connsiteX93-379" fmla="*/ 4906377 w 8364456"/>
              <a:gd name="connsiteY93-380" fmla="*/ 61662 h 4794329"/>
              <a:gd name="connsiteX94-381" fmla="*/ 5055242 w 8364456"/>
              <a:gd name="connsiteY94-382" fmla="*/ 0 h 4794329"/>
              <a:gd name="connsiteX0-383" fmla="*/ 7193727 w 8334627"/>
              <a:gd name="connsiteY0-384" fmla="*/ 3202389 h 4794329"/>
              <a:gd name="connsiteX1-385" fmla="*/ 7342592 w 8334627"/>
              <a:gd name="connsiteY1-386" fmla="*/ 3264051 h 4794329"/>
              <a:gd name="connsiteX2-387" fmla="*/ 7342592 w 8334627"/>
              <a:gd name="connsiteY2-388" fmla="*/ 3561781 h 4794329"/>
              <a:gd name="connsiteX3-389" fmla="*/ 6682153 w 8334627"/>
              <a:gd name="connsiteY3-390" fmla="*/ 4222219 h 4794329"/>
              <a:gd name="connsiteX4-391" fmla="*/ 6384423 w 8334627"/>
              <a:gd name="connsiteY4-392" fmla="*/ 4222219 h 4794329"/>
              <a:gd name="connsiteX5-393" fmla="*/ 6384424 w 8334627"/>
              <a:gd name="connsiteY5-394" fmla="*/ 4222219 h 4794329"/>
              <a:gd name="connsiteX6-395" fmla="*/ 6384424 w 8334627"/>
              <a:gd name="connsiteY6-396" fmla="*/ 3924488 h 4794329"/>
              <a:gd name="connsiteX7-397" fmla="*/ 7044862 w 8334627"/>
              <a:gd name="connsiteY7-398" fmla="*/ 3264051 h 4794329"/>
              <a:gd name="connsiteX8-399" fmla="*/ 7193727 w 8334627"/>
              <a:gd name="connsiteY8-400" fmla="*/ 3202389 h 4794329"/>
              <a:gd name="connsiteX9-401" fmla="*/ 7160496 w 8334627"/>
              <a:gd name="connsiteY9-402" fmla="*/ 1896653 h 4794329"/>
              <a:gd name="connsiteX10-403" fmla="*/ 7309361 w 8334627"/>
              <a:gd name="connsiteY10-404" fmla="*/ 1958315 h 4794329"/>
              <a:gd name="connsiteX11-405" fmla="*/ 7309361 w 8334627"/>
              <a:gd name="connsiteY11-406" fmla="*/ 2256046 h 4794329"/>
              <a:gd name="connsiteX12-407" fmla="*/ 4832738 w 8334627"/>
              <a:gd name="connsiteY12-408" fmla="*/ 4732667 h 4794329"/>
              <a:gd name="connsiteX13-409" fmla="*/ 4535008 w 8334627"/>
              <a:gd name="connsiteY13-410" fmla="*/ 4732667 h 4794329"/>
              <a:gd name="connsiteX14-411" fmla="*/ 4535010 w 8334627"/>
              <a:gd name="connsiteY14-412" fmla="*/ 4732667 h 4794329"/>
              <a:gd name="connsiteX15-413" fmla="*/ 4535010 w 8334627"/>
              <a:gd name="connsiteY15-414" fmla="*/ 4434937 h 4794329"/>
              <a:gd name="connsiteX16-415" fmla="*/ 7011631 w 8334627"/>
              <a:gd name="connsiteY16-416" fmla="*/ 1958315 h 4794329"/>
              <a:gd name="connsiteX17-417" fmla="*/ 7160496 w 8334627"/>
              <a:gd name="connsiteY17-418" fmla="*/ 1896653 h 4794329"/>
              <a:gd name="connsiteX18-419" fmla="*/ 8124100 w 8334627"/>
              <a:gd name="connsiteY18-420" fmla="*/ 1606041 h 4794329"/>
              <a:gd name="connsiteX19-421" fmla="*/ 8272965 w 8334627"/>
              <a:gd name="connsiteY19-422" fmla="*/ 1667703 h 4794329"/>
              <a:gd name="connsiteX20-423" fmla="*/ 8272965 w 8334627"/>
              <a:gd name="connsiteY20-424" fmla="*/ 1965433 h 4794329"/>
              <a:gd name="connsiteX21-425" fmla="*/ 6387890 w 8334627"/>
              <a:gd name="connsiteY21-426" fmla="*/ 3850507 h 4794329"/>
              <a:gd name="connsiteX22-427" fmla="*/ 6090160 w 8334627"/>
              <a:gd name="connsiteY22-428" fmla="*/ 3850507 h 4794329"/>
              <a:gd name="connsiteX23-429" fmla="*/ 6090161 w 8334627"/>
              <a:gd name="connsiteY23-430" fmla="*/ 3850507 h 4794329"/>
              <a:gd name="connsiteX24-431" fmla="*/ 6090161 w 8334627"/>
              <a:gd name="connsiteY24-432" fmla="*/ 3552777 h 4794329"/>
              <a:gd name="connsiteX25-433" fmla="*/ 7975235 w 8334627"/>
              <a:gd name="connsiteY25-434" fmla="*/ 1667703 h 4794329"/>
              <a:gd name="connsiteX26-435" fmla="*/ 8124100 w 8334627"/>
              <a:gd name="connsiteY26-436" fmla="*/ 1606041 h 4794329"/>
              <a:gd name="connsiteX27-437" fmla="*/ 6243 w 8334627"/>
              <a:gd name="connsiteY27-438" fmla="*/ 1576410 h 4794329"/>
              <a:gd name="connsiteX28-439" fmla="*/ 1034497 w 8334627"/>
              <a:gd name="connsiteY28-440" fmla="*/ 2253937 h 4794329"/>
              <a:gd name="connsiteX29-441" fmla="*/ 683770 w 8334627"/>
              <a:gd name="connsiteY29-442" fmla="*/ 2253937 h 4794329"/>
              <a:gd name="connsiteX30-443" fmla="*/ 6243 w 8334627"/>
              <a:gd name="connsiteY30-444" fmla="*/ 1576410 h 4794329"/>
              <a:gd name="connsiteX31-445" fmla="*/ 7672061 w 8334627"/>
              <a:gd name="connsiteY31-446" fmla="*/ 717042 h 4794329"/>
              <a:gd name="connsiteX32-447" fmla="*/ 7820926 w 8334627"/>
              <a:gd name="connsiteY32-448" fmla="*/ 778704 h 4794329"/>
              <a:gd name="connsiteX33-449" fmla="*/ 7820926 w 8334627"/>
              <a:gd name="connsiteY33-450" fmla="*/ 1076435 h 4794329"/>
              <a:gd name="connsiteX34-451" fmla="*/ 4745735 w 8334627"/>
              <a:gd name="connsiteY34-452" fmla="*/ 4151624 h 4794329"/>
              <a:gd name="connsiteX35-453" fmla="*/ 4448005 w 8334627"/>
              <a:gd name="connsiteY35-454" fmla="*/ 4151624 h 4794329"/>
              <a:gd name="connsiteX36-455" fmla="*/ 4448006 w 8334627"/>
              <a:gd name="connsiteY36-456" fmla="*/ 4151624 h 4794329"/>
              <a:gd name="connsiteX37-457" fmla="*/ 4448006 w 8334627"/>
              <a:gd name="connsiteY37-458" fmla="*/ 3853894 h 4794329"/>
              <a:gd name="connsiteX38-459" fmla="*/ 7523196 w 8334627"/>
              <a:gd name="connsiteY38-460" fmla="*/ 778704 h 4794329"/>
              <a:gd name="connsiteX39-461" fmla="*/ 7672061 w 8334627"/>
              <a:gd name="connsiteY39-462" fmla="*/ 717042 h 4794329"/>
              <a:gd name="connsiteX40-463" fmla="*/ 7115823 w 8334627"/>
              <a:gd name="connsiteY40-464" fmla="*/ 598413 h 4794329"/>
              <a:gd name="connsiteX41-465" fmla="*/ 7264688 w 8334627"/>
              <a:gd name="connsiteY41-466" fmla="*/ 660075 h 4794329"/>
              <a:gd name="connsiteX42-467" fmla="*/ 7264688 w 8334627"/>
              <a:gd name="connsiteY42-468" fmla="*/ 957805 h 4794329"/>
              <a:gd name="connsiteX43-469" fmla="*/ 3518861 w 8334627"/>
              <a:gd name="connsiteY43-470" fmla="*/ 4703631 h 4794329"/>
              <a:gd name="connsiteX44-471" fmla="*/ 3221131 w 8334627"/>
              <a:gd name="connsiteY44-472" fmla="*/ 4703631 h 4794329"/>
              <a:gd name="connsiteX45-473" fmla="*/ 3221132 w 8334627"/>
              <a:gd name="connsiteY45-474" fmla="*/ 4703631 h 4794329"/>
              <a:gd name="connsiteX46-475" fmla="*/ 3221132 w 8334627"/>
              <a:gd name="connsiteY46-476" fmla="*/ 4405901 h 4794329"/>
              <a:gd name="connsiteX47-477" fmla="*/ 6966958 w 8334627"/>
              <a:gd name="connsiteY47-478" fmla="*/ 660075 h 4794329"/>
              <a:gd name="connsiteX48-479" fmla="*/ 7115823 w 8334627"/>
              <a:gd name="connsiteY48-480" fmla="*/ 598413 h 4794329"/>
              <a:gd name="connsiteX49-481" fmla="*/ 5845546 w 8334627"/>
              <a:gd name="connsiteY49-482" fmla="*/ 530016 h 4794329"/>
              <a:gd name="connsiteX50-483" fmla="*/ 5994411 w 8334627"/>
              <a:gd name="connsiteY50-484" fmla="*/ 591677 h 4794329"/>
              <a:gd name="connsiteX51-485" fmla="*/ 5994411 w 8334627"/>
              <a:gd name="connsiteY51-486" fmla="*/ 889408 h 4794329"/>
              <a:gd name="connsiteX52-487" fmla="*/ 2919220 w 8334627"/>
              <a:gd name="connsiteY52-488" fmla="*/ 3964597 h 4794329"/>
              <a:gd name="connsiteX53-489" fmla="*/ 2621491 w 8334627"/>
              <a:gd name="connsiteY53-490" fmla="*/ 3964597 h 4794329"/>
              <a:gd name="connsiteX54-491" fmla="*/ 2621492 w 8334627"/>
              <a:gd name="connsiteY54-492" fmla="*/ 3964597 h 4794329"/>
              <a:gd name="connsiteX55-493" fmla="*/ 2621492 w 8334627"/>
              <a:gd name="connsiteY55-494" fmla="*/ 3666867 h 4794329"/>
              <a:gd name="connsiteX56-495" fmla="*/ 5696681 w 8334627"/>
              <a:gd name="connsiteY56-496" fmla="*/ 591677 h 4794329"/>
              <a:gd name="connsiteX57-497" fmla="*/ 5845546 w 8334627"/>
              <a:gd name="connsiteY57-498" fmla="*/ 530016 h 4794329"/>
              <a:gd name="connsiteX58-499" fmla="*/ 6699364 w 8334627"/>
              <a:gd name="connsiteY58-500" fmla="*/ 347526 h 4794329"/>
              <a:gd name="connsiteX59-501" fmla="*/ 6848229 w 8334627"/>
              <a:gd name="connsiteY59-502" fmla="*/ 409188 h 4794329"/>
              <a:gd name="connsiteX60-503" fmla="*/ 6848229 w 8334627"/>
              <a:gd name="connsiteY60-504" fmla="*/ 706919 h 4794329"/>
              <a:gd name="connsiteX61-505" fmla="*/ 3773038 w 8334627"/>
              <a:gd name="connsiteY61-506" fmla="*/ 3782108 h 4794329"/>
              <a:gd name="connsiteX62-507" fmla="*/ 3475308 w 8334627"/>
              <a:gd name="connsiteY62-508" fmla="*/ 3782108 h 4794329"/>
              <a:gd name="connsiteX63-509" fmla="*/ 3475309 w 8334627"/>
              <a:gd name="connsiteY63-510" fmla="*/ 3782108 h 4794329"/>
              <a:gd name="connsiteX64-511" fmla="*/ 3475309 w 8334627"/>
              <a:gd name="connsiteY64-512" fmla="*/ 3484378 h 4794329"/>
              <a:gd name="connsiteX65-513" fmla="*/ 6550499 w 8334627"/>
              <a:gd name="connsiteY65-514" fmla="*/ 409188 h 4794329"/>
              <a:gd name="connsiteX66-515" fmla="*/ 6699364 w 8334627"/>
              <a:gd name="connsiteY66-516" fmla="*/ 347526 h 4794329"/>
              <a:gd name="connsiteX67-517" fmla="*/ 4224232 w 8334627"/>
              <a:gd name="connsiteY67-518" fmla="*/ 126303 h 4794329"/>
              <a:gd name="connsiteX68-519" fmla="*/ 4373097 w 8334627"/>
              <a:gd name="connsiteY68-520" fmla="*/ 187965 h 4794329"/>
              <a:gd name="connsiteX69-521" fmla="*/ 4373097 w 8334627"/>
              <a:gd name="connsiteY69-522" fmla="*/ 485695 h 4794329"/>
              <a:gd name="connsiteX70-523" fmla="*/ 3114379 w 8334627"/>
              <a:gd name="connsiteY70-524" fmla="*/ 1744412 h 4794329"/>
              <a:gd name="connsiteX71-525" fmla="*/ 2816648 w 8334627"/>
              <a:gd name="connsiteY71-526" fmla="*/ 1744412 h 4794329"/>
              <a:gd name="connsiteX72-527" fmla="*/ 2816650 w 8334627"/>
              <a:gd name="connsiteY72-528" fmla="*/ 1744412 h 4794329"/>
              <a:gd name="connsiteX73-529" fmla="*/ 2816650 w 8334627"/>
              <a:gd name="connsiteY73-530" fmla="*/ 1446682 h 4794329"/>
              <a:gd name="connsiteX74-531" fmla="*/ 4075367 w 8334627"/>
              <a:gd name="connsiteY74-532" fmla="*/ 187965 h 4794329"/>
              <a:gd name="connsiteX75-533" fmla="*/ 4224232 w 8334627"/>
              <a:gd name="connsiteY75-534" fmla="*/ 126303 h 4794329"/>
              <a:gd name="connsiteX76-535" fmla="*/ 5685290 w 8334627"/>
              <a:gd name="connsiteY76-536" fmla="*/ 18853 h 4794329"/>
              <a:gd name="connsiteX77-537" fmla="*/ 5834155 w 8334627"/>
              <a:gd name="connsiteY77-538" fmla="*/ 80515 h 4794329"/>
              <a:gd name="connsiteX78-539" fmla="*/ 5834155 w 8334627"/>
              <a:gd name="connsiteY78-540" fmla="*/ 378245 h 4794329"/>
              <a:gd name="connsiteX79-541" fmla="*/ 3112471 w 8334627"/>
              <a:gd name="connsiteY79-542" fmla="*/ 3099928 h 4794329"/>
              <a:gd name="connsiteX80-543" fmla="*/ 2814741 w 8334627"/>
              <a:gd name="connsiteY80-544" fmla="*/ 3099928 h 4794329"/>
              <a:gd name="connsiteX81-545" fmla="*/ 2814742 w 8334627"/>
              <a:gd name="connsiteY81-546" fmla="*/ 3099928 h 4794329"/>
              <a:gd name="connsiteX82-547" fmla="*/ 2814742 w 8334627"/>
              <a:gd name="connsiteY82-548" fmla="*/ 2802198 h 4794329"/>
              <a:gd name="connsiteX83-549" fmla="*/ 5536425 w 8334627"/>
              <a:gd name="connsiteY83-550" fmla="*/ 80515 h 4794329"/>
              <a:gd name="connsiteX84-551" fmla="*/ 5685290 w 8334627"/>
              <a:gd name="connsiteY84-552" fmla="*/ 18853 h 4794329"/>
              <a:gd name="connsiteX85-553" fmla="*/ 5025413 w 8334627"/>
              <a:gd name="connsiteY85-554" fmla="*/ 0 h 4794329"/>
              <a:gd name="connsiteX86-555" fmla="*/ 5174278 w 8334627"/>
              <a:gd name="connsiteY86-556" fmla="*/ 61662 h 4794329"/>
              <a:gd name="connsiteX87-557" fmla="*/ 5174278 w 8334627"/>
              <a:gd name="connsiteY87-558" fmla="*/ 359392 h 4794329"/>
              <a:gd name="connsiteX88-559" fmla="*/ 3192598 w 8334627"/>
              <a:gd name="connsiteY88-560" fmla="*/ 2341071 h 4794329"/>
              <a:gd name="connsiteX89-561" fmla="*/ 2894867 w 8334627"/>
              <a:gd name="connsiteY89-562" fmla="*/ 2341071 h 4794329"/>
              <a:gd name="connsiteX90-563" fmla="*/ 2894869 w 8334627"/>
              <a:gd name="connsiteY90-564" fmla="*/ 2341071 h 4794329"/>
              <a:gd name="connsiteX91-565" fmla="*/ 2894869 w 8334627"/>
              <a:gd name="connsiteY91-566" fmla="*/ 2043341 h 4794329"/>
              <a:gd name="connsiteX92-567" fmla="*/ 4876548 w 8334627"/>
              <a:gd name="connsiteY92-568" fmla="*/ 61662 h 4794329"/>
              <a:gd name="connsiteX93-569" fmla="*/ 5025413 w 8334627"/>
              <a:gd name="connsiteY93-570" fmla="*/ 0 h 4794329"/>
              <a:gd name="connsiteX0-571" fmla="*/ 7187484 w 8328384"/>
              <a:gd name="connsiteY0-572" fmla="*/ 3202389 h 4794329"/>
              <a:gd name="connsiteX1-573" fmla="*/ 7336349 w 8328384"/>
              <a:gd name="connsiteY1-574" fmla="*/ 3264051 h 4794329"/>
              <a:gd name="connsiteX2-575" fmla="*/ 7336349 w 8328384"/>
              <a:gd name="connsiteY2-576" fmla="*/ 3561781 h 4794329"/>
              <a:gd name="connsiteX3-577" fmla="*/ 6675910 w 8328384"/>
              <a:gd name="connsiteY3-578" fmla="*/ 4222219 h 4794329"/>
              <a:gd name="connsiteX4-579" fmla="*/ 6378180 w 8328384"/>
              <a:gd name="connsiteY4-580" fmla="*/ 4222219 h 4794329"/>
              <a:gd name="connsiteX5-581" fmla="*/ 6378181 w 8328384"/>
              <a:gd name="connsiteY5-582" fmla="*/ 4222219 h 4794329"/>
              <a:gd name="connsiteX6-583" fmla="*/ 6378181 w 8328384"/>
              <a:gd name="connsiteY6-584" fmla="*/ 3924488 h 4794329"/>
              <a:gd name="connsiteX7-585" fmla="*/ 7038619 w 8328384"/>
              <a:gd name="connsiteY7-586" fmla="*/ 3264051 h 4794329"/>
              <a:gd name="connsiteX8-587" fmla="*/ 7187484 w 8328384"/>
              <a:gd name="connsiteY8-588" fmla="*/ 3202389 h 4794329"/>
              <a:gd name="connsiteX9-589" fmla="*/ 7154253 w 8328384"/>
              <a:gd name="connsiteY9-590" fmla="*/ 1896653 h 4794329"/>
              <a:gd name="connsiteX10-591" fmla="*/ 7303118 w 8328384"/>
              <a:gd name="connsiteY10-592" fmla="*/ 1958315 h 4794329"/>
              <a:gd name="connsiteX11-593" fmla="*/ 7303118 w 8328384"/>
              <a:gd name="connsiteY11-594" fmla="*/ 2256046 h 4794329"/>
              <a:gd name="connsiteX12-595" fmla="*/ 4826495 w 8328384"/>
              <a:gd name="connsiteY12-596" fmla="*/ 4732667 h 4794329"/>
              <a:gd name="connsiteX13-597" fmla="*/ 4528765 w 8328384"/>
              <a:gd name="connsiteY13-598" fmla="*/ 4732667 h 4794329"/>
              <a:gd name="connsiteX14-599" fmla="*/ 4528767 w 8328384"/>
              <a:gd name="connsiteY14-600" fmla="*/ 4732667 h 4794329"/>
              <a:gd name="connsiteX15-601" fmla="*/ 4528767 w 8328384"/>
              <a:gd name="connsiteY15-602" fmla="*/ 4434937 h 4794329"/>
              <a:gd name="connsiteX16-603" fmla="*/ 7005388 w 8328384"/>
              <a:gd name="connsiteY16-604" fmla="*/ 1958315 h 4794329"/>
              <a:gd name="connsiteX17-605" fmla="*/ 7154253 w 8328384"/>
              <a:gd name="connsiteY17-606" fmla="*/ 1896653 h 4794329"/>
              <a:gd name="connsiteX18-607" fmla="*/ 8117857 w 8328384"/>
              <a:gd name="connsiteY18-608" fmla="*/ 1606041 h 4794329"/>
              <a:gd name="connsiteX19-609" fmla="*/ 8266722 w 8328384"/>
              <a:gd name="connsiteY19-610" fmla="*/ 1667703 h 4794329"/>
              <a:gd name="connsiteX20-611" fmla="*/ 8266722 w 8328384"/>
              <a:gd name="connsiteY20-612" fmla="*/ 1965433 h 4794329"/>
              <a:gd name="connsiteX21-613" fmla="*/ 6381647 w 8328384"/>
              <a:gd name="connsiteY21-614" fmla="*/ 3850507 h 4794329"/>
              <a:gd name="connsiteX22-615" fmla="*/ 6083917 w 8328384"/>
              <a:gd name="connsiteY22-616" fmla="*/ 3850507 h 4794329"/>
              <a:gd name="connsiteX23-617" fmla="*/ 6083918 w 8328384"/>
              <a:gd name="connsiteY23-618" fmla="*/ 3850507 h 4794329"/>
              <a:gd name="connsiteX24-619" fmla="*/ 6083918 w 8328384"/>
              <a:gd name="connsiteY24-620" fmla="*/ 3552777 h 4794329"/>
              <a:gd name="connsiteX25-621" fmla="*/ 7968992 w 8328384"/>
              <a:gd name="connsiteY25-622" fmla="*/ 1667703 h 4794329"/>
              <a:gd name="connsiteX26-623" fmla="*/ 8117857 w 8328384"/>
              <a:gd name="connsiteY26-624" fmla="*/ 1606041 h 4794329"/>
              <a:gd name="connsiteX27-625" fmla="*/ 0 w 8328384"/>
              <a:gd name="connsiteY27-626" fmla="*/ 1576410 h 4794329"/>
              <a:gd name="connsiteX28-627" fmla="*/ 677527 w 8328384"/>
              <a:gd name="connsiteY28-628" fmla="*/ 2253937 h 4794329"/>
              <a:gd name="connsiteX29-629" fmla="*/ 0 w 8328384"/>
              <a:gd name="connsiteY29-630" fmla="*/ 1576410 h 4794329"/>
              <a:gd name="connsiteX30-631" fmla="*/ 7665818 w 8328384"/>
              <a:gd name="connsiteY30-632" fmla="*/ 717042 h 4794329"/>
              <a:gd name="connsiteX31-633" fmla="*/ 7814683 w 8328384"/>
              <a:gd name="connsiteY31-634" fmla="*/ 778704 h 4794329"/>
              <a:gd name="connsiteX32-635" fmla="*/ 7814683 w 8328384"/>
              <a:gd name="connsiteY32-636" fmla="*/ 1076435 h 4794329"/>
              <a:gd name="connsiteX33-637" fmla="*/ 4739492 w 8328384"/>
              <a:gd name="connsiteY33-638" fmla="*/ 4151624 h 4794329"/>
              <a:gd name="connsiteX34-639" fmla="*/ 4441762 w 8328384"/>
              <a:gd name="connsiteY34-640" fmla="*/ 4151624 h 4794329"/>
              <a:gd name="connsiteX35-641" fmla="*/ 4441763 w 8328384"/>
              <a:gd name="connsiteY35-642" fmla="*/ 4151624 h 4794329"/>
              <a:gd name="connsiteX36-643" fmla="*/ 4441763 w 8328384"/>
              <a:gd name="connsiteY36-644" fmla="*/ 3853894 h 4794329"/>
              <a:gd name="connsiteX37-645" fmla="*/ 7516953 w 8328384"/>
              <a:gd name="connsiteY37-646" fmla="*/ 778704 h 4794329"/>
              <a:gd name="connsiteX38-647" fmla="*/ 7665818 w 8328384"/>
              <a:gd name="connsiteY38-648" fmla="*/ 717042 h 4794329"/>
              <a:gd name="connsiteX39-649" fmla="*/ 7109580 w 8328384"/>
              <a:gd name="connsiteY39-650" fmla="*/ 598413 h 4794329"/>
              <a:gd name="connsiteX40-651" fmla="*/ 7258445 w 8328384"/>
              <a:gd name="connsiteY40-652" fmla="*/ 660075 h 4794329"/>
              <a:gd name="connsiteX41-653" fmla="*/ 7258445 w 8328384"/>
              <a:gd name="connsiteY41-654" fmla="*/ 957805 h 4794329"/>
              <a:gd name="connsiteX42-655" fmla="*/ 3512618 w 8328384"/>
              <a:gd name="connsiteY42-656" fmla="*/ 4703631 h 4794329"/>
              <a:gd name="connsiteX43-657" fmla="*/ 3214888 w 8328384"/>
              <a:gd name="connsiteY43-658" fmla="*/ 4703631 h 4794329"/>
              <a:gd name="connsiteX44-659" fmla="*/ 3214889 w 8328384"/>
              <a:gd name="connsiteY44-660" fmla="*/ 4703631 h 4794329"/>
              <a:gd name="connsiteX45-661" fmla="*/ 3214889 w 8328384"/>
              <a:gd name="connsiteY45-662" fmla="*/ 4405901 h 4794329"/>
              <a:gd name="connsiteX46-663" fmla="*/ 6960715 w 8328384"/>
              <a:gd name="connsiteY46-664" fmla="*/ 660075 h 4794329"/>
              <a:gd name="connsiteX47-665" fmla="*/ 7109580 w 8328384"/>
              <a:gd name="connsiteY47-666" fmla="*/ 598413 h 4794329"/>
              <a:gd name="connsiteX48-667" fmla="*/ 5839303 w 8328384"/>
              <a:gd name="connsiteY48-668" fmla="*/ 530016 h 4794329"/>
              <a:gd name="connsiteX49-669" fmla="*/ 5988168 w 8328384"/>
              <a:gd name="connsiteY49-670" fmla="*/ 591677 h 4794329"/>
              <a:gd name="connsiteX50-671" fmla="*/ 5988168 w 8328384"/>
              <a:gd name="connsiteY50-672" fmla="*/ 889408 h 4794329"/>
              <a:gd name="connsiteX51-673" fmla="*/ 2912977 w 8328384"/>
              <a:gd name="connsiteY51-674" fmla="*/ 3964597 h 4794329"/>
              <a:gd name="connsiteX52-675" fmla="*/ 2615248 w 8328384"/>
              <a:gd name="connsiteY52-676" fmla="*/ 3964597 h 4794329"/>
              <a:gd name="connsiteX53-677" fmla="*/ 2615249 w 8328384"/>
              <a:gd name="connsiteY53-678" fmla="*/ 3964597 h 4794329"/>
              <a:gd name="connsiteX54-679" fmla="*/ 2615249 w 8328384"/>
              <a:gd name="connsiteY54-680" fmla="*/ 3666867 h 4794329"/>
              <a:gd name="connsiteX55-681" fmla="*/ 5690438 w 8328384"/>
              <a:gd name="connsiteY55-682" fmla="*/ 591677 h 4794329"/>
              <a:gd name="connsiteX56-683" fmla="*/ 5839303 w 8328384"/>
              <a:gd name="connsiteY56-684" fmla="*/ 530016 h 4794329"/>
              <a:gd name="connsiteX57-685" fmla="*/ 6693121 w 8328384"/>
              <a:gd name="connsiteY57-686" fmla="*/ 347526 h 4794329"/>
              <a:gd name="connsiteX58-687" fmla="*/ 6841986 w 8328384"/>
              <a:gd name="connsiteY58-688" fmla="*/ 409188 h 4794329"/>
              <a:gd name="connsiteX59-689" fmla="*/ 6841986 w 8328384"/>
              <a:gd name="connsiteY59-690" fmla="*/ 706919 h 4794329"/>
              <a:gd name="connsiteX60-691" fmla="*/ 3766795 w 8328384"/>
              <a:gd name="connsiteY60-692" fmla="*/ 3782108 h 4794329"/>
              <a:gd name="connsiteX61-693" fmla="*/ 3469065 w 8328384"/>
              <a:gd name="connsiteY61-694" fmla="*/ 3782108 h 4794329"/>
              <a:gd name="connsiteX62-695" fmla="*/ 3469066 w 8328384"/>
              <a:gd name="connsiteY62-696" fmla="*/ 3782108 h 4794329"/>
              <a:gd name="connsiteX63-697" fmla="*/ 3469066 w 8328384"/>
              <a:gd name="connsiteY63-698" fmla="*/ 3484378 h 4794329"/>
              <a:gd name="connsiteX64-699" fmla="*/ 6544256 w 8328384"/>
              <a:gd name="connsiteY64-700" fmla="*/ 409188 h 4794329"/>
              <a:gd name="connsiteX65-701" fmla="*/ 6693121 w 8328384"/>
              <a:gd name="connsiteY65-702" fmla="*/ 347526 h 4794329"/>
              <a:gd name="connsiteX66-703" fmla="*/ 4217989 w 8328384"/>
              <a:gd name="connsiteY66-704" fmla="*/ 126303 h 4794329"/>
              <a:gd name="connsiteX67-705" fmla="*/ 4366854 w 8328384"/>
              <a:gd name="connsiteY67-706" fmla="*/ 187965 h 4794329"/>
              <a:gd name="connsiteX68-707" fmla="*/ 4366854 w 8328384"/>
              <a:gd name="connsiteY68-708" fmla="*/ 485695 h 4794329"/>
              <a:gd name="connsiteX69-709" fmla="*/ 3108136 w 8328384"/>
              <a:gd name="connsiteY69-710" fmla="*/ 1744412 h 4794329"/>
              <a:gd name="connsiteX70-711" fmla="*/ 2810405 w 8328384"/>
              <a:gd name="connsiteY70-712" fmla="*/ 1744412 h 4794329"/>
              <a:gd name="connsiteX71-713" fmla="*/ 2810407 w 8328384"/>
              <a:gd name="connsiteY71-714" fmla="*/ 1744412 h 4794329"/>
              <a:gd name="connsiteX72-715" fmla="*/ 2810407 w 8328384"/>
              <a:gd name="connsiteY72-716" fmla="*/ 1446682 h 4794329"/>
              <a:gd name="connsiteX73-717" fmla="*/ 4069124 w 8328384"/>
              <a:gd name="connsiteY73-718" fmla="*/ 187965 h 4794329"/>
              <a:gd name="connsiteX74-719" fmla="*/ 4217989 w 8328384"/>
              <a:gd name="connsiteY74-720" fmla="*/ 126303 h 4794329"/>
              <a:gd name="connsiteX75-721" fmla="*/ 5679047 w 8328384"/>
              <a:gd name="connsiteY75-722" fmla="*/ 18853 h 4794329"/>
              <a:gd name="connsiteX76-723" fmla="*/ 5827912 w 8328384"/>
              <a:gd name="connsiteY76-724" fmla="*/ 80515 h 4794329"/>
              <a:gd name="connsiteX77-725" fmla="*/ 5827912 w 8328384"/>
              <a:gd name="connsiteY77-726" fmla="*/ 378245 h 4794329"/>
              <a:gd name="connsiteX78-727" fmla="*/ 3106228 w 8328384"/>
              <a:gd name="connsiteY78-728" fmla="*/ 3099928 h 4794329"/>
              <a:gd name="connsiteX79-729" fmla="*/ 2808498 w 8328384"/>
              <a:gd name="connsiteY79-730" fmla="*/ 3099928 h 4794329"/>
              <a:gd name="connsiteX80-731" fmla="*/ 2808499 w 8328384"/>
              <a:gd name="connsiteY80-732" fmla="*/ 3099928 h 4794329"/>
              <a:gd name="connsiteX81-733" fmla="*/ 2808499 w 8328384"/>
              <a:gd name="connsiteY81-734" fmla="*/ 2802198 h 4794329"/>
              <a:gd name="connsiteX82-735" fmla="*/ 5530182 w 8328384"/>
              <a:gd name="connsiteY82-736" fmla="*/ 80515 h 4794329"/>
              <a:gd name="connsiteX83-737" fmla="*/ 5679047 w 8328384"/>
              <a:gd name="connsiteY83-738" fmla="*/ 18853 h 4794329"/>
              <a:gd name="connsiteX84-739" fmla="*/ 5019170 w 8328384"/>
              <a:gd name="connsiteY84-740" fmla="*/ 0 h 4794329"/>
              <a:gd name="connsiteX85-741" fmla="*/ 5168035 w 8328384"/>
              <a:gd name="connsiteY85-742" fmla="*/ 61662 h 4794329"/>
              <a:gd name="connsiteX86-743" fmla="*/ 5168035 w 8328384"/>
              <a:gd name="connsiteY86-744" fmla="*/ 359392 h 4794329"/>
              <a:gd name="connsiteX87-745" fmla="*/ 3186355 w 8328384"/>
              <a:gd name="connsiteY87-746" fmla="*/ 2341071 h 4794329"/>
              <a:gd name="connsiteX88-747" fmla="*/ 2888624 w 8328384"/>
              <a:gd name="connsiteY88-748" fmla="*/ 2341071 h 4794329"/>
              <a:gd name="connsiteX89-749" fmla="*/ 2888626 w 8328384"/>
              <a:gd name="connsiteY89-750" fmla="*/ 2341071 h 4794329"/>
              <a:gd name="connsiteX90-751" fmla="*/ 2888626 w 8328384"/>
              <a:gd name="connsiteY90-752" fmla="*/ 2043341 h 4794329"/>
              <a:gd name="connsiteX91-753" fmla="*/ 4870305 w 8328384"/>
              <a:gd name="connsiteY91-754" fmla="*/ 61662 h 4794329"/>
              <a:gd name="connsiteX92-755" fmla="*/ 5019170 w 8328384"/>
              <a:gd name="connsiteY92-756" fmla="*/ 0 h 4794329"/>
              <a:gd name="connsiteX0-757" fmla="*/ 4633897 w 5774797"/>
              <a:gd name="connsiteY0-758" fmla="*/ 3202389 h 4794329"/>
              <a:gd name="connsiteX1-759" fmla="*/ 4782762 w 5774797"/>
              <a:gd name="connsiteY1-760" fmla="*/ 3264051 h 4794329"/>
              <a:gd name="connsiteX2-761" fmla="*/ 4782762 w 5774797"/>
              <a:gd name="connsiteY2-762" fmla="*/ 3561781 h 4794329"/>
              <a:gd name="connsiteX3-763" fmla="*/ 4122323 w 5774797"/>
              <a:gd name="connsiteY3-764" fmla="*/ 4222219 h 4794329"/>
              <a:gd name="connsiteX4-765" fmla="*/ 3824593 w 5774797"/>
              <a:gd name="connsiteY4-766" fmla="*/ 4222219 h 4794329"/>
              <a:gd name="connsiteX5-767" fmla="*/ 3824594 w 5774797"/>
              <a:gd name="connsiteY5-768" fmla="*/ 4222219 h 4794329"/>
              <a:gd name="connsiteX6-769" fmla="*/ 3824594 w 5774797"/>
              <a:gd name="connsiteY6-770" fmla="*/ 3924488 h 4794329"/>
              <a:gd name="connsiteX7-771" fmla="*/ 4485032 w 5774797"/>
              <a:gd name="connsiteY7-772" fmla="*/ 3264051 h 4794329"/>
              <a:gd name="connsiteX8-773" fmla="*/ 4633897 w 5774797"/>
              <a:gd name="connsiteY8-774" fmla="*/ 3202389 h 4794329"/>
              <a:gd name="connsiteX9-775" fmla="*/ 4600666 w 5774797"/>
              <a:gd name="connsiteY9-776" fmla="*/ 1896653 h 4794329"/>
              <a:gd name="connsiteX10-777" fmla="*/ 4749531 w 5774797"/>
              <a:gd name="connsiteY10-778" fmla="*/ 1958315 h 4794329"/>
              <a:gd name="connsiteX11-779" fmla="*/ 4749531 w 5774797"/>
              <a:gd name="connsiteY11-780" fmla="*/ 2256046 h 4794329"/>
              <a:gd name="connsiteX12-781" fmla="*/ 2272908 w 5774797"/>
              <a:gd name="connsiteY12-782" fmla="*/ 4732667 h 4794329"/>
              <a:gd name="connsiteX13-783" fmla="*/ 1975178 w 5774797"/>
              <a:gd name="connsiteY13-784" fmla="*/ 4732667 h 4794329"/>
              <a:gd name="connsiteX14-785" fmla="*/ 1975180 w 5774797"/>
              <a:gd name="connsiteY14-786" fmla="*/ 4732667 h 4794329"/>
              <a:gd name="connsiteX15-787" fmla="*/ 1975180 w 5774797"/>
              <a:gd name="connsiteY15-788" fmla="*/ 4434937 h 4794329"/>
              <a:gd name="connsiteX16-789" fmla="*/ 4451801 w 5774797"/>
              <a:gd name="connsiteY16-790" fmla="*/ 1958315 h 4794329"/>
              <a:gd name="connsiteX17-791" fmla="*/ 4600666 w 5774797"/>
              <a:gd name="connsiteY17-792" fmla="*/ 1896653 h 4794329"/>
              <a:gd name="connsiteX18-793" fmla="*/ 5564270 w 5774797"/>
              <a:gd name="connsiteY18-794" fmla="*/ 1606041 h 4794329"/>
              <a:gd name="connsiteX19-795" fmla="*/ 5713135 w 5774797"/>
              <a:gd name="connsiteY19-796" fmla="*/ 1667703 h 4794329"/>
              <a:gd name="connsiteX20-797" fmla="*/ 5713135 w 5774797"/>
              <a:gd name="connsiteY20-798" fmla="*/ 1965433 h 4794329"/>
              <a:gd name="connsiteX21-799" fmla="*/ 3828060 w 5774797"/>
              <a:gd name="connsiteY21-800" fmla="*/ 3850507 h 4794329"/>
              <a:gd name="connsiteX22-801" fmla="*/ 3530330 w 5774797"/>
              <a:gd name="connsiteY22-802" fmla="*/ 3850507 h 4794329"/>
              <a:gd name="connsiteX23-803" fmla="*/ 3530331 w 5774797"/>
              <a:gd name="connsiteY23-804" fmla="*/ 3850507 h 4794329"/>
              <a:gd name="connsiteX24-805" fmla="*/ 3530331 w 5774797"/>
              <a:gd name="connsiteY24-806" fmla="*/ 3552777 h 4794329"/>
              <a:gd name="connsiteX25-807" fmla="*/ 5415405 w 5774797"/>
              <a:gd name="connsiteY25-808" fmla="*/ 1667703 h 4794329"/>
              <a:gd name="connsiteX26-809" fmla="*/ 5564270 w 5774797"/>
              <a:gd name="connsiteY26-810" fmla="*/ 1606041 h 4794329"/>
              <a:gd name="connsiteX27-811" fmla="*/ 5112231 w 5774797"/>
              <a:gd name="connsiteY27-812" fmla="*/ 717042 h 4794329"/>
              <a:gd name="connsiteX28-813" fmla="*/ 5261096 w 5774797"/>
              <a:gd name="connsiteY28-814" fmla="*/ 778704 h 4794329"/>
              <a:gd name="connsiteX29-815" fmla="*/ 5261096 w 5774797"/>
              <a:gd name="connsiteY29-816" fmla="*/ 1076435 h 4794329"/>
              <a:gd name="connsiteX30-817" fmla="*/ 2185905 w 5774797"/>
              <a:gd name="connsiteY30-818" fmla="*/ 4151624 h 4794329"/>
              <a:gd name="connsiteX31-819" fmla="*/ 1888175 w 5774797"/>
              <a:gd name="connsiteY31-820" fmla="*/ 4151624 h 4794329"/>
              <a:gd name="connsiteX32-821" fmla="*/ 1888176 w 5774797"/>
              <a:gd name="connsiteY32-822" fmla="*/ 4151624 h 4794329"/>
              <a:gd name="connsiteX33-823" fmla="*/ 1888176 w 5774797"/>
              <a:gd name="connsiteY33-824" fmla="*/ 3853894 h 4794329"/>
              <a:gd name="connsiteX34-825" fmla="*/ 4963366 w 5774797"/>
              <a:gd name="connsiteY34-826" fmla="*/ 778704 h 4794329"/>
              <a:gd name="connsiteX35-827" fmla="*/ 5112231 w 5774797"/>
              <a:gd name="connsiteY35-828" fmla="*/ 717042 h 4794329"/>
              <a:gd name="connsiteX36-829" fmla="*/ 4555993 w 5774797"/>
              <a:gd name="connsiteY36-830" fmla="*/ 598413 h 4794329"/>
              <a:gd name="connsiteX37-831" fmla="*/ 4704858 w 5774797"/>
              <a:gd name="connsiteY37-832" fmla="*/ 660075 h 4794329"/>
              <a:gd name="connsiteX38-833" fmla="*/ 4704858 w 5774797"/>
              <a:gd name="connsiteY38-834" fmla="*/ 957805 h 4794329"/>
              <a:gd name="connsiteX39-835" fmla="*/ 959031 w 5774797"/>
              <a:gd name="connsiteY39-836" fmla="*/ 4703631 h 4794329"/>
              <a:gd name="connsiteX40-837" fmla="*/ 661301 w 5774797"/>
              <a:gd name="connsiteY40-838" fmla="*/ 4703631 h 4794329"/>
              <a:gd name="connsiteX41-839" fmla="*/ 661302 w 5774797"/>
              <a:gd name="connsiteY41-840" fmla="*/ 4703631 h 4794329"/>
              <a:gd name="connsiteX42-841" fmla="*/ 661302 w 5774797"/>
              <a:gd name="connsiteY42-842" fmla="*/ 4405901 h 4794329"/>
              <a:gd name="connsiteX43-843" fmla="*/ 4407128 w 5774797"/>
              <a:gd name="connsiteY43-844" fmla="*/ 660075 h 4794329"/>
              <a:gd name="connsiteX44-845" fmla="*/ 4555993 w 5774797"/>
              <a:gd name="connsiteY44-846" fmla="*/ 598413 h 4794329"/>
              <a:gd name="connsiteX45-847" fmla="*/ 3285716 w 5774797"/>
              <a:gd name="connsiteY45-848" fmla="*/ 530016 h 4794329"/>
              <a:gd name="connsiteX46-849" fmla="*/ 3434581 w 5774797"/>
              <a:gd name="connsiteY46-850" fmla="*/ 591677 h 4794329"/>
              <a:gd name="connsiteX47-851" fmla="*/ 3434581 w 5774797"/>
              <a:gd name="connsiteY47-852" fmla="*/ 889408 h 4794329"/>
              <a:gd name="connsiteX48-853" fmla="*/ 359390 w 5774797"/>
              <a:gd name="connsiteY48-854" fmla="*/ 3964597 h 4794329"/>
              <a:gd name="connsiteX49-855" fmla="*/ 61661 w 5774797"/>
              <a:gd name="connsiteY49-856" fmla="*/ 3964597 h 4794329"/>
              <a:gd name="connsiteX50-857" fmla="*/ 61662 w 5774797"/>
              <a:gd name="connsiteY50-858" fmla="*/ 3964597 h 4794329"/>
              <a:gd name="connsiteX51-859" fmla="*/ 61662 w 5774797"/>
              <a:gd name="connsiteY51-860" fmla="*/ 3666867 h 4794329"/>
              <a:gd name="connsiteX52-861" fmla="*/ 3136851 w 5774797"/>
              <a:gd name="connsiteY52-862" fmla="*/ 591677 h 4794329"/>
              <a:gd name="connsiteX53-863" fmla="*/ 3285716 w 5774797"/>
              <a:gd name="connsiteY53-864" fmla="*/ 530016 h 4794329"/>
              <a:gd name="connsiteX54-865" fmla="*/ 4139534 w 5774797"/>
              <a:gd name="connsiteY54-866" fmla="*/ 347526 h 4794329"/>
              <a:gd name="connsiteX55-867" fmla="*/ 4288399 w 5774797"/>
              <a:gd name="connsiteY55-868" fmla="*/ 409188 h 4794329"/>
              <a:gd name="connsiteX56-869" fmla="*/ 4288399 w 5774797"/>
              <a:gd name="connsiteY56-870" fmla="*/ 706919 h 4794329"/>
              <a:gd name="connsiteX57-871" fmla="*/ 1213208 w 5774797"/>
              <a:gd name="connsiteY57-872" fmla="*/ 3782108 h 4794329"/>
              <a:gd name="connsiteX58-873" fmla="*/ 915478 w 5774797"/>
              <a:gd name="connsiteY58-874" fmla="*/ 3782108 h 4794329"/>
              <a:gd name="connsiteX59-875" fmla="*/ 915479 w 5774797"/>
              <a:gd name="connsiteY59-876" fmla="*/ 3782108 h 4794329"/>
              <a:gd name="connsiteX60-877" fmla="*/ 915479 w 5774797"/>
              <a:gd name="connsiteY60-878" fmla="*/ 3484378 h 4794329"/>
              <a:gd name="connsiteX61-879" fmla="*/ 3990669 w 5774797"/>
              <a:gd name="connsiteY61-880" fmla="*/ 409188 h 4794329"/>
              <a:gd name="connsiteX62-881" fmla="*/ 4139534 w 5774797"/>
              <a:gd name="connsiteY62-882" fmla="*/ 347526 h 4794329"/>
              <a:gd name="connsiteX63-883" fmla="*/ 1664402 w 5774797"/>
              <a:gd name="connsiteY63-884" fmla="*/ 126303 h 4794329"/>
              <a:gd name="connsiteX64-885" fmla="*/ 1813267 w 5774797"/>
              <a:gd name="connsiteY64-886" fmla="*/ 187965 h 4794329"/>
              <a:gd name="connsiteX65-887" fmla="*/ 1813267 w 5774797"/>
              <a:gd name="connsiteY65-888" fmla="*/ 485695 h 4794329"/>
              <a:gd name="connsiteX66-889" fmla="*/ 554549 w 5774797"/>
              <a:gd name="connsiteY66-890" fmla="*/ 1744412 h 4794329"/>
              <a:gd name="connsiteX67-891" fmla="*/ 256818 w 5774797"/>
              <a:gd name="connsiteY67-892" fmla="*/ 1744412 h 4794329"/>
              <a:gd name="connsiteX68-893" fmla="*/ 256820 w 5774797"/>
              <a:gd name="connsiteY68-894" fmla="*/ 1744412 h 4794329"/>
              <a:gd name="connsiteX69-895" fmla="*/ 256820 w 5774797"/>
              <a:gd name="connsiteY69-896" fmla="*/ 1446682 h 4794329"/>
              <a:gd name="connsiteX70-897" fmla="*/ 1515537 w 5774797"/>
              <a:gd name="connsiteY70-898" fmla="*/ 187965 h 4794329"/>
              <a:gd name="connsiteX71-899" fmla="*/ 1664402 w 5774797"/>
              <a:gd name="connsiteY71-900" fmla="*/ 126303 h 4794329"/>
              <a:gd name="connsiteX72-901" fmla="*/ 3125460 w 5774797"/>
              <a:gd name="connsiteY72-902" fmla="*/ 18853 h 4794329"/>
              <a:gd name="connsiteX73-903" fmla="*/ 3274325 w 5774797"/>
              <a:gd name="connsiteY73-904" fmla="*/ 80515 h 4794329"/>
              <a:gd name="connsiteX74-905" fmla="*/ 3274325 w 5774797"/>
              <a:gd name="connsiteY74-906" fmla="*/ 378245 h 4794329"/>
              <a:gd name="connsiteX75-907" fmla="*/ 552641 w 5774797"/>
              <a:gd name="connsiteY75-908" fmla="*/ 3099928 h 4794329"/>
              <a:gd name="connsiteX76-909" fmla="*/ 254911 w 5774797"/>
              <a:gd name="connsiteY76-910" fmla="*/ 3099928 h 4794329"/>
              <a:gd name="connsiteX77-911" fmla="*/ 254912 w 5774797"/>
              <a:gd name="connsiteY77-912" fmla="*/ 3099928 h 4794329"/>
              <a:gd name="connsiteX78-913" fmla="*/ 254912 w 5774797"/>
              <a:gd name="connsiteY78-914" fmla="*/ 2802198 h 4794329"/>
              <a:gd name="connsiteX79-915" fmla="*/ 2976595 w 5774797"/>
              <a:gd name="connsiteY79-916" fmla="*/ 80515 h 4794329"/>
              <a:gd name="connsiteX80-917" fmla="*/ 3125460 w 5774797"/>
              <a:gd name="connsiteY80-918" fmla="*/ 18853 h 4794329"/>
              <a:gd name="connsiteX81-919" fmla="*/ 2465583 w 5774797"/>
              <a:gd name="connsiteY81-920" fmla="*/ 0 h 4794329"/>
              <a:gd name="connsiteX82-921" fmla="*/ 2614448 w 5774797"/>
              <a:gd name="connsiteY82-922" fmla="*/ 61662 h 4794329"/>
              <a:gd name="connsiteX83-923" fmla="*/ 2614448 w 5774797"/>
              <a:gd name="connsiteY83-924" fmla="*/ 359392 h 4794329"/>
              <a:gd name="connsiteX84-925" fmla="*/ 632768 w 5774797"/>
              <a:gd name="connsiteY84-926" fmla="*/ 2341071 h 4794329"/>
              <a:gd name="connsiteX85-927" fmla="*/ 335037 w 5774797"/>
              <a:gd name="connsiteY85-928" fmla="*/ 2341071 h 4794329"/>
              <a:gd name="connsiteX86-929" fmla="*/ 335039 w 5774797"/>
              <a:gd name="connsiteY86-930" fmla="*/ 2341071 h 4794329"/>
              <a:gd name="connsiteX87-931" fmla="*/ 335039 w 5774797"/>
              <a:gd name="connsiteY87-932" fmla="*/ 2043341 h 4794329"/>
              <a:gd name="connsiteX88-933" fmla="*/ 2316718 w 5774797"/>
              <a:gd name="connsiteY88-934" fmla="*/ 61662 h 4794329"/>
              <a:gd name="connsiteX89-935" fmla="*/ 2465583 w 5774797"/>
              <a:gd name="connsiteY89-936" fmla="*/ 0 h 479432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  <a:cxn ang="0">
                <a:pos x="connsiteX22-45" y="connsiteY22-46"/>
              </a:cxn>
              <a:cxn ang="0">
                <a:pos x="connsiteX23-47" y="connsiteY23-48"/>
              </a:cxn>
              <a:cxn ang="0">
                <a:pos x="connsiteX24-49" y="connsiteY24-50"/>
              </a:cxn>
              <a:cxn ang="0">
                <a:pos x="connsiteX25-51" y="connsiteY25-52"/>
              </a:cxn>
              <a:cxn ang="0">
                <a:pos x="connsiteX26-53" y="connsiteY26-54"/>
              </a:cxn>
              <a:cxn ang="0">
                <a:pos x="connsiteX27-55" y="connsiteY27-56"/>
              </a:cxn>
              <a:cxn ang="0">
                <a:pos x="connsiteX28-57" y="connsiteY28-58"/>
              </a:cxn>
              <a:cxn ang="0">
                <a:pos x="connsiteX29-59" y="connsiteY29-60"/>
              </a:cxn>
              <a:cxn ang="0">
                <a:pos x="connsiteX30-61" y="connsiteY30-62"/>
              </a:cxn>
              <a:cxn ang="0">
                <a:pos x="connsiteX31-63" y="connsiteY31-64"/>
              </a:cxn>
              <a:cxn ang="0">
                <a:pos x="connsiteX32-65" y="connsiteY32-66"/>
              </a:cxn>
              <a:cxn ang="0">
                <a:pos x="connsiteX33-67" y="connsiteY33-68"/>
              </a:cxn>
              <a:cxn ang="0">
                <a:pos x="connsiteX34-69" y="connsiteY34-70"/>
              </a:cxn>
              <a:cxn ang="0">
                <a:pos x="connsiteX35-71" y="connsiteY35-72"/>
              </a:cxn>
              <a:cxn ang="0">
                <a:pos x="connsiteX36-73" y="connsiteY36-74"/>
              </a:cxn>
              <a:cxn ang="0">
                <a:pos x="connsiteX37-75" y="connsiteY37-76"/>
              </a:cxn>
              <a:cxn ang="0">
                <a:pos x="connsiteX38-77" y="connsiteY38-78"/>
              </a:cxn>
              <a:cxn ang="0">
                <a:pos x="connsiteX39-79" y="connsiteY39-80"/>
              </a:cxn>
              <a:cxn ang="0">
                <a:pos x="connsiteX40-81" y="connsiteY40-82"/>
              </a:cxn>
              <a:cxn ang="0">
                <a:pos x="connsiteX41-83" y="connsiteY41-84"/>
              </a:cxn>
              <a:cxn ang="0">
                <a:pos x="connsiteX42-85" y="connsiteY42-86"/>
              </a:cxn>
              <a:cxn ang="0">
                <a:pos x="connsiteX43-87" y="connsiteY43-88"/>
              </a:cxn>
              <a:cxn ang="0">
                <a:pos x="connsiteX44-89" y="connsiteY44-90"/>
              </a:cxn>
              <a:cxn ang="0">
                <a:pos x="connsiteX45-91" y="connsiteY45-92"/>
              </a:cxn>
              <a:cxn ang="0">
                <a:pos x="connsiteX46-93" y="connsiteY46-94"/>
              </a:cxn>
              <a:cxn ang="0">
                <a:pos x="connsiteX47-95" y="connsiteY47-96"/>
              </a:cxn>
              <a:cxn ang="0">
                <a:pos x="connsiteX48-97" y="connsiteY48-98"/>
              </a:cxn>
              <a:cxn ang="0">
                <a:pos x="connsiteX49-99" y="connsiteY49-100"/>
              </a:cxn>
              <a:cxn ang="0">
                <a:pos x="connsiteX50-101" y="connsiteY50-102"/>
              </a:cxn>
              <a:cxn ang="0">
                <a:pos x="connsiteX51-103" y="connsiteY51-104"/>
              </a:cxn>
              <a:cxn ang="0">
                <a:pos x="connsiteX52-105" y="connsiteY52-106"/>
              </a:cxn>
              <a:cxn ang="0">
                <a:pos x="connsiteX53-107" y="connsiteY53-108"/>
              </a:cxn>
              <a:cxn ang="0">
                <a:pos x="connsiteX54-109" y="connsiteY54-110"/>
              </a:cxn>
              <a:cxn ang="0">
                <a:pos x="connsiteX55-111" y="connsiteY55-112"/>
              </a:cxn>
              <a:cxn ang="0">
                <a:pos x="connsiteX56-113" y="connsiteY56-114"/>
              </a:cxn>
              <a:cxn ang="0">
                <a:pos x="connsiteX57-115" y="connsiteY57-116"/>
              </a:cxn>
              <a:cxn ang="0">
                <a:pos x="connsiteX58-117" y="connsiteY58-118"/>
              </a:cxn>
              <a:cxn ang="0">
                <a:pos x="connsiteX59-119" y="connsiteY59-120"/>
              </a:cxn>
              <a:cxn ang="0">
                <a:pos x="connsiteX60-121" y="connsiteY60-122"/>
              </a:cxn>
              <a:cxn ang="0">
                <a:pos x="connsiteX61-123" y="connsiteY61-124"/>
              </a:cxn>
              <a:cxn ang="0">
                <a:pos x="connsiteX62-125" y="connsiteY62-126"/>
              </a:cxn>
              <a:cxn ang="0">
                <a:pos x="connsiteX63-127" y="connsiteY63-128"/>
              </a:cxn>
              <a:cxn ang="0">
                <a:pos x="connsiteX64-129" y="connsiteY64-130"/>
              </a:cxn>
              <a:cxn ang="0">
                <a:pos x="connsiteX65-131" y="connsiteY65-132"/>
              </a:cxn>
              <a:cxn ang="0">
                <a:pos x="connsiteX66-133" y="connsiteY66-134"/>
              </a:cxn>
              <a:cxn ang="0">
                <a:pos x="connsiteX67-135" y="connsiteY67-136"/>
              </a:cxn>
              <a:cxn ang="0">
                <a:pos x="connsiteX68-137" y="connsiteY68-138"/>
              </a:cxn>
              <a:cxn ang="0">
                <a:pos x="connsiteX69-139" y="connsiteY69-140"/>
              </a:cxn>
              <a:cxn ang="0">
                <a:pos x="connsiteX70-141" y="connsiteY70-142"/>
              </a:cxn>
              <a:cxn ang="0">
                <a:pos x="connsiteX71-143" y="connsiteY71-144"/>
              </a:cxn>
              <a:cxn ang="0">
                <a:pos x="connsiteX72-145" y="connsiteY72-146"/>
              </a:cxn>
              <a:cxn ang="0">
                <a:pos x="connsiteX73-147" y="connsiteY73-148"/>
              </a:cxn>
              <a:cxn ang="0">
                <a:pos x="connsiteX74-149" y="connsiteY74-150"/>
              </a:cxn>
              <a:cxn ang="0">
                <a:pos x="connsiteX75-151" y="connsiteY75-152"/>
              </a:cxn>
              <a:cxn ang="0">
                <a:pos x="connsiteX76-153" y="connsiteY76-154"/>
              </a:cxn>
              <a:cxn ang="0">
                <a:pos x="connsiteX77-155" y="connsiteY77-156"/>
              </a:cxn>
              <a:cxn ang="0">
                <a:pos x="connsiteX78-157" y="connsiteY78-158"/>
              </a:cxn>
              <a:cxn ang="0">
                <a:pos x="connsiteX79-159" y="connsiteY79-160"/>
              </a:cxn>
              <a:cxn ang="0">
                <a:pos x="connsiteX80-161" y="connsiteY80-162"/>
              </a:cxn>
              <a:cxn ang="0">
                <a:pos x="connsiteX81-163" y="connsiteY81-164"/>
              </a:cxn>
              <a:cxn ang="0">
                <a:pos x="connsiteX82-165" y="connsiteY82-166"/>
              </a:cxn>
              <a:cxn ang="0">
                <a:pos x="connsiteX83-167" y="connsiteY83-168"/>
              </a:cxn>
              <a:cxn ang="0">
                <a:pos x="connsiteX84-169" y="connsiteY84-170"/>
              </a:cxn>
              <a:cxn ang="0">
                <a:pos x="connsiteX85-171" y="connsiteY85-172"/>
              </a:cxn>
              <a:cxn ang="0">
                <a:pos x="connsiteX86-173" y="connsiteY86-174"/>
              </a:cxn>
              <a:cxn ang="0">
                <a:pos x="connsiteX87-175" y="connsiteY87-176"/>
              </a:cxn>
              <a:cxn ang="0">
                <a:pos x="connsiteX88-177" y="connsiteY88-178"/>
              </a:cxn>
              <a:cxn ang="0">
                <a:pos x="connsiteX89-179" y="connsiteY89-180"/>
              </a:cxn>
            </a:cxnLst>
            <a:rect l="l" t="t" r="r" b="b"/>
            <a:pathLst>
              <a:path w="5774797" h="4794329">
                <a:moveTo>
                  <a:pt x="4633897" y="3202389"/>
                </a:moveTo>
                <a:cubicBezTo>
                  <a:pt x="4687776" y="3202389"/>
                  <a:pt x="4741654" y="3222943"/>
                  <a:pt x="4782762" y="3264051"/>
                </a:cubicBezTo>
                <a:cubicBezTo>
                  <a:pt x="4864978" y="3346267"/>
                  <a:pt x="4864978" y="3479565"/>
                  <a:pt x="4782762" y="3561781"/>
                </a:cubicBezTo>
                <a:lnTo>
                  <a:pt x="4122323" y="4222219"/>
                </a:lnTo>
                <a:cubicBezTo>
                  <a:pt x="4040107" y="4304435"/>
                  <a:pt x="3906809" y="4304435"/>
                  <a:pt x="3824593" y="4222219"/>
                </a:cubicBezTo>
                <a:lnTo>
                  <a:pt x="3824594" y="4222219"/>
                </a:lnTo>
                <a:cubicBezTo>
                  <a:pt x="3742378" y="4140003"/>
                  <a:pt x="3742378" y="4006704"/>
                  <a:pt x="3824594" y="3924488"/>
                </a:cubicBezTo>
                <a:lnTo>
                  <a:pt x="4485032" y="3264051"/>
                </a:lnTo>
                <a:cubicBezTo>
                  <a:pt x="4526140" y="3222943"/>
                  <a:pt x="4580018" y="3202389"/>
                  <a:pt x="4633897" y="3202389"/>
                </a:cubicBezTo>
                <a:close/>
                <a:moveTo>
                  <a:pt x="4600666" y="1896653"/>
                </a:moveTo>
                <a:cubicBezTo>
                  <a:pt x="4654544" y="1896653"/>
                  <a:pt x="4708423" y="1917207"/>
                  <a:pt x="4749531" y="1958315"/>
                </a:cubicBezTo>
                <a:cubicBezTo>
                  <a:pt x="4831747" y="2040531"/>
                  <a:pt x="4831747" y="2173830"/>
                  <a:pt x="4749531" y="2256046"/>
                </a:cubicBezTo>
                <a:lnTo>
                  <a:pt x="2272908" y="4732667"/>
                </a:lnTo>
                <a:cubicBezTo>
                  <a:pt x="2190692" y="4814883"/>
                  <a:pt x="2057394" y="4814883"/>
                  <a:pt x="1975178" y="4732667"/>
                </a:cubicBezTo>
                <a:lnTo>
                  <a:pt x="1975180" y="4732667"/>
                </a:lnTo>
                <a:cubicBezTo>
                  <a:pt x="1892964" y="4650451"/>
                  <a:pt x="1892964" y="4517153"/>
                  <a:pt x="1975180" y="4434937"/>
                </a:cubicBezTo>
                <a:lnTo>
                  <a:pt x="4451801" y="1958315"/>
                </a:lnTo>
                <a:cubicBezTo>
                  <a:pt x="4492909" y="1917207"/>
                  <a:pt x="4546787" y="1896653"/>
                  <a:pt x="4600666" y="1896653"/>
                </a:cubicBezTo>
                <a:close/>
                <a:moveTo>
                  <a:pt x="5564270" y="1606041"/>
                </a:moveTo>
                <a:cubicBezTo>
                  <a:pt x="5618148" y="1606041"/>
                  <a:pt x="5672027" y="1626595"/>
                  <a:pt x="5713135" y="1667703"/>
                </a:cubicBezTo>
                <a:cubicBezTo>
                  <a:pt x="5795351" y="1749919"/>
                  <a:pt x="5795351" y="1883217"/>
                  <a:pt x="5713135" y="1965433"/>
                </a:cubicBezTo>
                <a:lnTo>
                  <a:pt x="3828060" y="3850507"/>
                </a:lnTo>
                <a:cubicBezTo>
                  <a:pt x="3745844" y="3932723"/>
                  <a:pt x="3612546" y="3932723"/>
                  <a:pt x="3530330" y="3850507"/>
                </a:cubicBezTo>
                <a:lnTo>
                  <a:pt x="3530331" y="3850507"/>
                </a:lnTo>
                <a:cubicBezTo>
                  <a:pt x="3448115" y="3768291"/>
                  <a:pt x="3448115" y="3634993"/>
                  <a:pt x="3530331" y="3552777"/>
                </a:cubicBezTo>
                <a:lnTo>
                  <a:pt x="5415405" y="1667703"/>
                </a:lnTo>
                <a:cubicBezTo>
                  <a:pt x="5456513" y="1626595"/>
                  <a:pt x="5510391" y="1606041"/>
                  <a:pt x="5564270" y="1606041"/>
                </a:cubicBezTo>
                <a:close/>
                <a:moveTo>
                  <a:pt x="5112231" y="717042"/>
                </a:moveTo>
                <a:cubicBezTo>
                  <a:pt x="5166109" y="717042"/>
                  <a:pt x="5219988" y="737596"/>
                  <a:pt x="5261096" y="778704"/>
                </a:cubicBezTo>
                <a:cubicBezTo>
                  <a:pt x="5343312" y="860920"/>
                  <a:pt x="5343312" y="994218"/>
                  <a:pt x="5261096" y="1076435"/>
                </a:cubicBezTo>
                <a:lnTo>
                  <a:pt x="2185905" y="4151624"/>
                </a:lnTo>
                <a:cubicBezTo>
                  <a:pt x="2103689" y="4233840"/>
                  <a:pt x="1970391" y="4233840"/>
                  <a:pt x="1888175" y="4151624"/>
                </a:cubicBezTo>
                <a:lnTo>
                  <a:pt x="1888176" y="4151624"/>
                </a:lnTo>
                <a:cubicBezTo>
                  <a:pt x="1805960" y="4069408"/>
                  <a:pt x="1805960" y="3936110"/>
                  <a:pt x="1888176" y="3853894"/>
                </a:cubicBezTo>
                <a:lnTo>
                  <a:pt x="4963366" y="778704"/>
                </a:lnTo>
                <a:cubicBezTo>
                  <a:pt x="5004474" y="737596"/>
                  <a:pt x="5058352" y="717042"/>
                  <a:pt x="5112231" y="717042"/>
                </a:cubicBezTo>
                <a:close/>
                <a:moveTo>
                  <a:pt x="4555993" y="598413"/>
                </a:moveTo>
                <a:cubicBezTo>
                  <a:pt x="4609872" y="598413"/>
                  <a:pt x="4663750" y="618967"/>
                  <a:pt x="4704858" y="660075"/>
                </a:cubicBezTo>
                <a:cubicBezTo>
                  <a:pt x="4787074" y="742291"/>
                  <a:pt x="4787074" y="875589"/>
                  <a:pt x="4704858" y="957805"/>
                </a:cubicBezTo>
                <a:lnTo>
                  <a:pt x="959031" y="4703631"/>
                </a:lnTo>
                <a:cubicBezTo>
                  <a:pt x="876815" y="4785847"/>
                  <a:pt x="743517" y="4785847"/>
                  <a:pt x="661301" y="4703631"/>
                </a:cubicBezTo>
                <a:lnTo>
                  <a:pt x="661302" y="4703631"/>
                </a:lnTo>
                <a:cubicBezTo>
                  <a:pt x="579087" y="4621415"/>
                  <a:pt x="579087" y="4488117"/>
                  <a:pt x="661302" y="4405901"/>
                </a:cubicBezTo>
                <a:lnTo>
                  <a:pt x="4407128" y="660075"/>
                </a:lnTo>
                <a:cubicBezTo>
                  <a:pt x="4448236" y="618967"/>
                  <a:pt x="4502115" y="598413"/>
                  <a:pt x="4555993" y="598413"/>
                </a:cubicBezTo>
                <a:close/>
                <a:moveTo>
                  <a:pt x="3285716" y="530016"/>
                </a:moveTo>
                <a:cubicBezTo>
                  <a:pt x="3339595" y="530015"/>
                  <a:pt x="3393473" y="550569"/>
                  <a:pt x="3434581" y="591677"/>
                </a:cubicBezTo>
                <a:cubicBezTo>
                  <a:pt x="3516797" y="673894"/>
                  <a:pt x="3516797" y="807191"/>
                  <a:pt x="3434581" y="889408"/>
                </a:cubicBezTo>
                <a:lnTo>
                  <a:pt x="359390" y="3964597"/>
                </a:lnTo>
                <a:cubicBezTo>
                  <a:pt x="277175" y="4046813"/>
                  <a:pt x="143876" y="4046813"/>
                  <a:pt x="61661" y="3964597"/>
                </a:cubicBezTo>
                <a:lnTo>
                  <a:pt x="61662" y="3964597"/>
                </a:lnTo>
                <a:cubicBezTo>
                  <a:pt x="-20554" y="3882381"/>
                  <a:pt x="-20554" y="3749083"/>
                  <a:pt x="61662" y="3666867"/>
                </a:cubicBezTo>
                <a:lnTo>
                  <a:pt x="3136851" y="591677"/>
                </a:lnTo>
                <a:cubicBezTo>
                  <a:pt x="3177959" y="550569"/>
                  <a:pt x="3231837" y="530015"/>
                  <a:pt x="3285716" y="530016"/>
                </a:cubicBezTo>
                <a:close/>
                <a:moveTo>
                  <a:pt x="4139534" y="347526"/>
                </a:moveTo>
                <a:cubicBezTo>
                  <a:pt x="4193413" y="347526"/>
                  <a:pt x="4247291" y="368080"/>
                  <a:pt x="4288399" y="409188"/>
                </a:cubicBezTo>
                <a:cubicBezTo>
                  <a:pt x="4370615" y="491405"/>
                  <a:pt x="4370615" y="624702"/>
                  <a:pt x="4288399" y="706919"/>
                </a:cubicBezTo>
                <a:lnTo>
                  <a:pt x="1213208" y="3782108"/>
                </a:lnTo>
                <a:cubicBezTo>
                  <a:pt x="1130992" y="3864324"/>
                  <a:pt x="997694" y="3864324"/>
                  <a:pt x="915478" y="3782108"/>
                </a:cubicBezTo>
                <a:lnTo>
                  <a:pt x="915479" y="3782108"/>
                </a:lnTo>
                <a:cubicBezTo>
                  <a:pt x="833263" y="3699892"/>
                  <a:pt x="833263" y="3566594"/>
                  <a:pt x="915479" y="3484378"/>
                </a:cubicBezTo>
                <a:lnTo>
                  <a:pt x="3990669" y="409188"/>
                </a:lnTo>
                <a:cubicBezTo>
                  <a:pt x="4031777" y="368080"/>
                  <a:pt x="4085655" y="347526"/>
                  <a:pt x="4139534" y="347526"/>
                </a:cubicBezTo>
                <a:close/>
                <a:moveTo>
                  <a:pt x="1664402" y="126303"/>
                </a:moveTo>
                <a:cubicBezTo>
                  <a:pt x="1718280" y="126303"/>
                  <a:pt x="1772159" y="146856"/>
                  <a:pt x="1813267" y="187965"/>
                </a:cubicBezTo>
                <a:cubicBezTo>
                  <a:pt x="1895483" y="270181"/>
                  <a:pt x="1895483" y="403479"/>
                  <a:pt x="1813267" y="485695"/>
                </a:cubicBezTo>
                <a:lnTo>
                  <a:pt x="554549" y="1744412"/>
                </a:lnTo>
                <a:cubicBezTo>
                  <a:pt x="472333" y="1826628"/>
                  <a:pt x="339035" y="1826628"/>
                  <a:pt x="256818" y="1744412"/>
                </a:cubicBezTo>
                <a:lnTo>
                  <a:pt x="256820" y="1744412"/>
                </a:lnTo>
                <a:cubicBezTo>
                  <a:pt x="174605" y="1662196"/>
                  <a:pt x="174605" y="1528898"/>
                  <a:pt x="256820" y="1446682"/>
                </a:cubicBezTo>
                <a:lnTo>
                  <a:pt x="1515537" y="187965"/>
                </a:lnTo>
                <a:cubicBezTo>
                  <a:pt x="1556645" y="146856"/>
                  <a:pt x="1610523" y="126303"/>
                  <a:pt x="1664402" y="126303"/>
                </a:cubicBezTo>
                <a:close/>
                <a:moveTo>
                  <a:pt x="3125460" y="18853"/>
                </a:moveTo>
                <a:cubicBezTo>
                  <a:pt x="3179339" y="18853"/>
                  <a:pt x="3233217" y="39407"/>
                  <a:pt x="3274325" y="80515"/>
                </a:cubicBezTo>
                <a:cubicBezTo>
                  <a:pt x="3356541" y="162731"/>
                  <a:pt x="3356541" y="296029"/>
                  <a:pt x="3274325" y="378245"/>
                </a:cubicBezTo>
                <a:lnTo>
                  <a:pt x="552641" y="3099928"/>
                </a:lnTo>
                <a:cubicBezTo>
                  <a:pt x="470425" y="3182144"/>
                  <a:pt x="337126" y="3182144"/>
                  <a:pt x="254911" y="3099928"/>
                </a:cubicBezTo>
                <a:lnTo>
                  <a:pt x="254912" y="3099928"/>
                </a:lnTo>
                <a:cubicBezTo>
                  <a:pt x="172696" y="3017712"/>
                  <a:pt x="172696" y="2884414"/>
                  <a:pt x="254912" y="2802198"/>
                </a:cubicBezTo>
                <a:lnTo>
                  <a:pt x="2976595" y="80515"/>
                </a:lnTo>
                <a:cubicBezTo>
                  <a:pt x="3017703" y="39407"/>
                  <a:pt x="3071581" y="18853"/>
                  <a:pt x="3125460" y="18853"/>
                </a:cubicBezTo>
                <a:close/>
                <a:moveTo>
                  <a:pt x="2465583" y="0"/>
                </a:moveTo>
                <a:cubicBezTo>
                  <a:pt x="2519461" y="0"/>
                  <a:pt x="2573340" y="20554"/>
                  <a:pt x="2614448" y="61662"/>
                </a:cubicBezTo>
                <a:cubicBezTo>
                  <a:pt x="2696664" y="143878"/>
                  <a:pt x="2696664" y="277176"/>
                  <a:pt x="2614448" y="359392"/>
                </a:cubicBezTo>
                <a:lnTo>
                  <a:pt x="632768" y="2341071"/>
                </a:lnTo>
                <a:cubicBezTo>
                  <a:pt x="550552" y="2423287"/>
                  <a:pt x="417253" y="2423287"/>
                  <a:pt x="335037" y="2341071"/>
                </a:cubicBezTo>
                <a:lnTo>
                  <a:pt x="335039" y="2341071"/>
                </a:lnTo>
                <a:cubicBezTo>
                  <a:pt x="252822" y="2258855"/>
                  <a:pt x="252822" y="2125557"/>
                  <a:pt x="335039" y="2043341"/>
                </a:cubicBezTo>
                <a:lnTo>
                  <a:pt x="2316718" y="61662"/>
                </a:lnTo>
                <a:cubicBezTo>
                  <a:pt x="2357826" y="20554"/>
                  <a:pt x="2411704" y="0"/>
                  <a:pt x="2465583" y="0"/>
                </a:cubicBezTo>
                <a:close/>
              </a:path>
            </a:pathLst>
          </a:custGeom>
          <a:pattFill prst="pct20">
            <a:fgClr>
              <a:schemeClr val="bg1">
                <a:lumMod val="50000"/>
                <a:lumOff val="50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 baseline="0"/>
            </a:lvl1pPr>
          </a:lstStyle>
          <a:p>
            <a:r>
              <a:rPr lang="en-US" dirty="0"/>
              <a:t>Insert Image</a:t>
            </a:r>
            <a:endParaRPr lang="en-US" dirty="0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ide placeholde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2623932"/>
          </a:xfrm>
        </p:spPr>
        <p:txBody>
          <a:bodyPr/>
          <a:lstStyle/>
          <a:p>
            <a:endParaRPr lang="id-ID"/>
          </a:p>
        </p:txBody>
      </p:sp>
      <p:sp>
        <p:nvSpPr>
          <p:cNvPr id="7" name="TextBox 6"/>
          <p:cNvSpPr txBox="1"/>
          <p:nvPr userDrawn="1"/>
        </p:nvSpPr>
        <p:spPr>
          <a:xfrm>
            <a:off x="1189710" y="6379631"/>
            <a:ext cx="6493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fld id="{49B9A1CC-CF23-404A-A754-6B4803B2A082}" type="slidenum">
              <a:rPr lang="id-ID" sz="1400" smtClean="0">
                <a:solidFill>
                  <a:schemeClr val="tx1"/>
                </a:solidFill>
              </a:rPr>
            </a:fld>
            <a:endParaRPr lang="id-ID" sz="1400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470455" y="6392883"/>
            <a:ext cx="753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1400" b="1">
                <a:solidFill>
                  <a:schemeClr val="tx1"/>
                </a:solidFill>
                <a:latin typeface="+mn-lt"/>
              </a:rPr>
              <a:t>SLIDE  </a:t>
            </a:r>
            <a:endParaRPr lang="id-ID" sz="1400" b="1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1094726" y="6546086"/>
            <a:ext cx="116208" cy="686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ide placeholde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0" y="-1"/>
            <a:ext cx="12192000" cy="5287617"/>
          </a:xfrm>
        </p:spPr>
        <p:txBody>
          <a:bodyPr/>
          <a:lstStyle/>
          <a:p>
            <a:endParaRPr lang="id-ID"/>
          </a:p>
        </p:txBody>
      </p:sp>
      <p:sp>
        <p:nvSpPr>
          <p:cNvPr id="7" name="TextBox 6"/>
          <p:cNvSpPr txBox="1"/>
          <p:nvPr userDrawn="1"/>
        </p:nvSpPr>
        <p:spPr>
          <a:xfrm>
            <a:off x="1189710" y="6379631"/>
            <a:ext cx="6493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fld id="{49B9A1CC-CF23-404A-A754-6B4803B2A082}" type="slidenum">
              <a:rPr lang="id-ID" sz="1400" smtClean="0">
                <a:solidFill>
                  <a:schemeClr val="tx1"/>
                </a:solidFill>
              </a:rPr>
            </a:fld>
            <a:endParaRPr lang="id-ID" sz="1400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470455" y="6392883"/>
            <a:ext cx="753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1400" b="1">
                <a:solidFill>
                  <a:schemeClr val="tx1"/>
                </a:solidFill>
                <a:latin typeface="+mn-lt"/>
              </a:rPr>
              <a:t>SLIDE  </a:t>
            </a:r>
            <a:endParaRPr lang="id-ID" sz="1400" b="1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1094726" y="6546086"/>
            <a:ext cx="116208" cy="686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id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0" y="1941442"/>
            <a:ext cx="12192000" cy="2623932"/>
          </a:xfrm>
        </p:spPr>
        <p:txBody>
          <a:bodyPr/>
          <a:lstStyle/>
          <a:p>
            <a:endParaRPr lang="id-ID"/>
          </a:p>
        </p:txBody>
      </p:sp>
      <p:sp>
        <p:nvSpPr>
          <p:cNvPr id="7" name="TextBox 6"/>
          <p:cNvSpPr txBox="1"/>
          <p:nvPr userDrawn="1"/>
        </p:nvSpPr>
        <p:spPr>
          <a:xfrm>
            <a:off x="1189710" y="6379631"/>
            <a:ext cx="6493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fld id="{49B9A1CC-CF23-404A-A754-6B4803B2A082}" type="slidenum">
              <a:rPr lang="id-ID" sz="1400" smtClean="0">
                <a:solidFill>
                  <a:schemeClr val="tx1"/>
                </a:solidFill>
              </a:rPr>
            </a:fld>
            <a:endParaRPr lang="id-ID" sz="1400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470455" y="6392883"/>
            <a:ext cx="753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1400" b="1">
                <a:solidFill>
                  <a:schemeClr val="tx1"/>
                </a:solidFill>
                <a:latin typeface="+mn-lt"/>
              </a:rPr>
              <a:t>SLIDE  </a:t>
            </a:r>
            <a:endParaRPr lang="id-ID" sz="1400" b="1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1094726" y="6546086"/>
            <a:ext cx="116208" cy="686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side placeholder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755375" y="1258957"/>
            <a:ext cx="10831414" cy="3306417"/>
          </a:xfrm>
        </p:spPr>
        <p:txBody>
          <a:bodyPr/>
          <a:lstStyle/>
          <a:p>
            <a:endParaRPr lang="id-ID"/>
          </a:p>
        </p:txBody>
      </p:sp>
      <p:sp>
        <p:nvSpPr>
          <p:cNvPr id="7" name="TextBox 6"/>
          <p:cNvSpPr txBox="1"/>
          <p:nvPr userDrawn="1"/>
        </p:nvSpPr>
        <p:spPr>
          <a:xfrm>
            <a:off x="1189710" y="6379631"/>
            <a:ext cx="6493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fld id="{49B9A1CC-CF23-404A-A754-6B4803B2A082}" type="slidenum">
              <a:rPr lang="id-ID" sz="1400" smtClean="0">
                <a:solidFill>
                  <a:schemeClr val="tx1"/>
                </a:solidFill>
              </a:rPr>
            </a:fld>
            <a:endParaRPr lang="id-ID" sz="1400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470455" y="6392883"/>
            <a:ext cx="753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1400" b="1">
                <a:solidFill>
                  <a:schemeClr val="tx1"/>
                </a:solidFill>
                <a:latin typeface="+mn-lt"/>
              </a:rPr>
              <a:t>SLIDE  </a:t>
            </a:r>
            <a:endParaRPr lang="id-ID" sz="1400" b="1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1094726" y="6546086"/>
            <a:ext cx="116208" cy="686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ide placeholder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0" y="2756453"/>
            <a:ext cx="3037024" cy="1841914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3047585" y="2756453"/>
            <a:ext cx="2991886" cy="1841914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6063284" y="2756453"/>
            <a:ext cx="3100594" cy="1841914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9163878" y="2756453"/>
            <a:ext cx="3028122" cy="1841914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5" name="TextBox 14"/>
          <p:cNvSpPr txBox="1"/>
          <p:nvPr userDrawn="1"/>
        </p:nvSpPr>
        <p:spPr>
          <a:xfrm>
            <a:off x="1189710" y="6379631"/>
            <a:ext cx="6493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fld id="{49B9A1CC-CF23-404A-A754-6B4803B2A082}" type="slidenum">
              <a:rPr lang="id-ID" sz="1400" smtClean="0">
                <a:solidFill>
                  <a:schemeClr val="tx1"/>
                </a:solidFill>
              </a:rPr>
            </a:fld>
            <a:endParaRPr lang="id-ID" sz="1400">
              <a:solidFill>
                <a:schemeClr val="tx1"/>
              </a:solidFill>
            </a:endParaRPr>
          </a:p>
        </p:txBody>
      </p:sp>
      <p:sp>
        <p:nvSpPr>
          <p:cNvPr id="16" name="TextBox 15"/>
          <p:cNvSpPr txBox="1"/>
          <p:nvPr userDrawn="1"/>
        </p:nvSpPr>
        <p:spPr>
          <a:xfrm>
            <a:off x="470455" y="6392883"/>
            <a:ext cx="753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1400" b="1">
                <a:solidFill>
                  <a:schemeClr val="tx1"/>
                </a:solidFill>
                <a:latin typeface="+mn-lt"/>
              </a:rPr>
              <a:t>SLIDE  </a:t>
            </a:r>
            <a:endParaRPr lang="id-ID" sz="1400" b="1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17" name="Straight Connector 16"/>
          <p:cNvCxnSpPr/>
          <p:nvPr userDrawn="1"/>
        </p:nvCxnSpPr>
        <p:spPr>
          <a:xfrm>
            <a:off x="1094726" y="6546086"/>
            <a:ext cx="116208" cy="686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ide placeholder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9163878" y="5247860"/>
            <a:ext cx="3037024" cy="1610139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9143999" y="3552716"/>
            <a:ext cx="3048001" cy="1695144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9153938" y="1842052"/>
            <a:ext cx="3028122" cy="1697412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9163878" y="0"/>
            <a:ext cx="3028122" cy="182880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5" name="TextBox 14"/>
          <p:cNvSpPr txBox="1"/>
          <p:nvPr userDrawn="1"/>
        </p:nvSpPr>
        <p:spPr>
          <a:xfrm>
            <a:off x="1189710" y="6379631"/>
            <a:ext cx="6493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fld id="{49B9A1CC-CF23-404A-A754-6B4803B2A082}" type="slidenum">
              <a:rPr lang="id-ID" sz="1400" smtClean="0">
                <a:solidFill>
                  <a:schemeClr val="tx1"/>
                </a:solidFill>
              </a:rPr>
            </a:fld>
            <a:endParaRPr lang="id-ID" sz="1400">
              <a:solidFill>
                <a:schemeClr val="tx1"/>
              </a:solidFill>
            </a:endParaRPr>
          </a:p>
        </p:txBody>
      </p:sp>
      <p:sp>
        <p:nvSpPr>
          <p:cNvPr id="16" name="TextBox 15"/>
          <p:cNvSpPr txBox="1"/>
          <p:nvPr userDrawn="1"/>
        </p:nvSpPr>
        <p:spPr>
          <a:xfrm>
            <a:off x="470455" y="6392883"/>
            <a:ext cx="753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1400" b="1">
                <a:solidFill>
                  <a:schemeClr val="tx1"/>
                </a:solidFill>
                <a:latin typeface="+mn-lt"/>
              </a:rPr>
              <a:t>SLIDE  </a:t>
            </a:r>
            <a:endParaRPr lang="id-ID" sz="1400" b="1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17" name="Straight Connector 16"/>
          <p:cNvCxnSpPr/>
          <p:nvPr userDrawn="1"/>
        </p:nvCxnSpPr>
        <p:spPr>
          <a:xfrm>
            <a:off x="1094726" y="6546086"/>
            <a:ext cx="116208" cy="686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side 12 placeholde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9163878" y="5247860"/>
            <a:ext cx="3055866" cy="1610139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9143999" y="3552716"/>
            <a:ext cx="3056903" cy="1695144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9153938" y="1842052"/>
            <a:ext cx="3046964" cy="1697412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9163878" y="0"/>
            <a:ext cx="3028122" cy="182880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6098073" y="5261112"/>
            <a:ext cx="3065804" cy="1610139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24"/>
          </p:nvPr>
        </p:nvSpPr>
        <p:spPr>
          <a:xfrm>
            <a:off x="6104700" y="3565968"/>
            <a:ext cx="3034747" cy="1695144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25"/>
          </p:nvPr>
        </p:nvSpPr>
        <p:spPr>
          <a:xfrm>
            <a:off x="6088132" y="1855304"/>
            <a:ext cx="3075745" cy="1710664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26"/>
          </p:nvPr>
        </p:nvSpPr>
        <p:spPr>
          <a:xfrm>
            <a:off x="6098073" y="0"/>
            <a:ext cx="3065804" cy="1842052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27"/>
          </p:nvPr>
        </p:nvSpPr>
        <p:spPr>
          <a:xfrm>
            <a:off x="3061049" y="5261112"/>
            <a:ext cx="3037024" cy="1610139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28"/>
          </p:nvPr>
        </p:nvSpPr>
        <p:spPr>
          <a:xfrm>
            <a:off x="3051108" y="3565968"/>
            <a:ext cx="3051316" cy="1695144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29"/>
          </p:nvPr>
        </p:nvSpPr>
        <p:spPr>
          <a:xfrm>
            <a:off x="3051109" y="1855304"/>
            <a:ext cx="3028122" cy="1697412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30"/>
          </p:nvPr>
        </p:nvSpPr>
        <p:spPr>
          <a:xfrm>
            <a:off x="3061049" y="13252"/>
            <a:ext cx="3028122" cy="182880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20" name="TextBox 19"/>
          <p:cNvSpPr txBox="1"/>
          <p:nvPr userDrawn="1"/>
        </p:nvSpPr>
        <p:spPr>
          <a:xfrm>
            <a:off x="1189710" y="6379631"/>
            <a:ext cx="6493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fld id="{49B9A1CC-CF23-404A-A754-6B4803B2A082}" type="slidenum">
              <a:rPr lang="id-ID" sz="1400" smtClean="0">
                <a:solidFill>
                  <a:schemeClr val="tx1"/>
                </a:solidFill>
              </a:rPr>
            </a:fld>
            <a:endParaRPr lang="id-ID" sz="1400">
              <a:solidFill>
                <a:schemeClr val="tx1"/>
              </a:solidFill>
            </a:endParaRPr>
          </a:p>
        </p:txBody>
      </p:sp>
      <p:sp>
        <p:nvSpPr>
          <p:cNvPr id="21" name="TextBox 20"/>
          <p:cNvSpPr txBox="1"/>
          <p:nvPr userDrawn="1"/>
        </p:nvSpPr>
        <p:spPr>
          <a:xfrm>
            <a:off x="470455" y="6392883"/>
            <a:ext cx="753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1400" b="1">
                <a:solidFill>
                  <a:schemeClr val="tx1"/>
                </a:solidFill>
                <a:latin typeface="+mn-lt"/>
              </a:rPr>
              <a:t>SLIDE  </a:t>
            </a:r>
            <a:endParaRPr lang="id-ID" sz="1400" b="1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22" name="Straight Connector 21"/>
          <p:cNvCxnSpPr/>
          <p:nvPr userDrawn="1"/>
        </p:nvCxnSpPr>
        <p:spPr>
          <a:xfrm>
            <a:off x="1094726" y="6546086"/>
            <a:ext cx="116208" cy="686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Normal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887896" y="2859710"/>
            <a:ext cx="3328416" cy="1472184"/>
          </a:xfrm>
          <a:prstGeom prst="rect">
            <a:avLst/>
          </a:prstGeo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405288" y="2859710"/>
            <a:ext cx="3328416" cy="1472184"/>
          </a:xfrm>
          <a:prstGeom prst="rect">
            <a:avLst/>
          </a:prstGeo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7922680" y="2859710"/>
            <a:ext cx="3328416" cy="1472184"/>
          </a:xfrm>
          <a:prstGeom prst="rect">
            <a:avLst/>
          </a:prstGeo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70455" y="458073"/>
            <a:ext cx="11357112" cy="562527"/>
          </a:xfrm>
        </p:spPr>
        <p:txBody>
          <a:bodyPr>
            <a:normAutofit/>
          </a:bodyPr>
          <a:lstStyle>
            <a:lvl1pPr algn="l">
              <a:defRPr sz="32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470455" y="928942"/>
            <a:ext cx="11357112" cy="436908"/>
          </a:xfrm>
        </p:spPr>
        <p:txBody>
          <a:bodyPr>
            <a:normAutofit/>
          </a:bodyPr>
          <a:lstStyle>
            <a:lvl1pPr marL="0" indent="0" algn="l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10" name="TextBox 9"/>
          <p:cNvSpPr txBox="1"/>
          <p:nvPr userDrawn="1"/>
        </p:nvSpPr>
        <p:spPr>
          <a:xfrm>
            <a:off x="1189710" y="6379631"/>
            <a:ext cx="6493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fld id="{49B9A1CC-CF23-404A-A754-6B4803B2A082}" type="slidenum">
              <a:rPr lang="id-ID" sz="1400" smtClean="0">
                <a:solidFill>
                  <a:schemeClr val="tx1"/>
                </a:solidFill>
              </a:rPr>
            </a:fld>
            <a:endParaRPr lang="id-ID" sz="1400">
              <a:solidFill>
                <a:schemeClr val="tx1"/>
              </a:solidFill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470455" y="6392883"/>
            <a:ext cx="753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1400" b="1">
                <a:solidFill>
                  <a:schemeClr val="tx1"/>
                </a:solidFill>
                <a:latin typeface="+mn-lt"/>
              </a:rPr>
              <a:t>SLIDE  </a:t>
            </a:r>
            <a:endParaRPr lang="id-ID" sz="1400" b="1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1094726" y="6546086"/>
            <a:ext cx="116208" cy="686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laceholder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457206" y="2014123"/>
            <a:ext cx="1855305" cy="1709530"/>
          </a:xfrm>
        </p:spPr>
        <p:txBody>
          <a:bodyPr/>
          <a:lstStyle/>
          <a:p>
            <a:endParaRPr lang="id-ID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457205" y="4088088"/>
            <a:ext cx="1855305" cy="1709530"/>
          </a:xfrm>
        </p:spPr>
        <p:txBody>
          <a:bodyPr/>
          <a:lstStyle/>
          <a:p>
            <a:endParaRPr lang="id-ID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9846371" y="2014123"/>
            <a:ext cx="1855305" cy="1709530"/>
          </a:xfrm>
        </p:spPr>
        <p:txBody>
          <a:bodyPr/>
          <a:lstStyle/>
          <a:p>
            <a:endParaRPr lang="id-ID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9846370" y="4088088"/>
            <a:ext cx="1855305" cy="1709530"/>
          </a:xfrm>
        </p:spPr>
        <p:txBody>
          <a:bodyPr/>
          <a:lstStyle/>
          <a:p>
            <a:endParaRPr lang="id-ID"/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470455" y="458073"/>
            <a:ext cx="11357112" cy="562527"/>
          </a:xfrm>
        </p:spPr>
        <p:txBody>
          <a:bodyPr>
            <a:normAutofit/>
          </a:bodyPr>
          <a:lstStyle>
            <a:lvl1pPr algn="l">
              <a:defRPr sz="32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470455" y="928942"/>
            <a:ext cx="11357112" cy="436908"/>
          </a:xfrm>
        </p:spPr>
        <p:txBody>
          <a:bodyPr>
            <a:normAutofit/>
          </a:bodyPr>
          <a:lstStyle>
            <a:lvl1pPr marL="0" indent="0" algn="l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15" name="TextBox 14"/>
          <p:cNvSpPr txBox="1"/>
          <p:nvPr userDrawn="1"/>
        </p:nvSpPr>
        <p:spPr>
          <a:xfrm>
            <a:off x="1189710" y="6379631"/>
            <a:ext cx="6493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fld id="{49B9A1CC-CF23-404A-A754-6B4803B2A082}" type="slidenum">
              <a:rPr lang="id-ID" sz="1400" smtClean="0">
                <a:solidFill>
                  <a:schemeClr val="tx1"/>
                </a:solidFill>
              </a:rPr>
            </a:fld>
            <a:endParaRPr lang="id-ID" sz="1400">
              <a:solidFill>
                <a:schemeClr val="tx1"/>
              </a:solidFill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470455" y="6392883"/>
            <a:ext cx="753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1400" b="1">
                <a:solidFill>
                  <a:schemeClr val="tx1"/>
                </a:solidFill>
                <a:latin typeface="+mn-lt"/>
              </a:rPr>
              <a:t>SLIDE  </a:t>
            </a:r>
            <a:endParaRPr lang="id-ID" sz="1400" b="1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21" name="Straight Connector 20"/>
          <p:cNvCxnSpPr/>
          <p:nvPr userDrawn="1"/>
        </p:nvCxnSpPr>
        <p:spPr>
          <a:xfrm>
            <a:off x="1094726" y="6546086"/>
            <a:ext cx="116208" cy="686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laceholder 4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4048547" y="2014123"/>
            <a:ext cx="1855305" cy="1709530"/>
          </a:xfrm>
        </p:spPr>
        <p:txBody>
          <a:bodyPr/>
          <a:lstStyle/>
          <a:p>
            <a:endParaRPr lang="id-ID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4048546" y="4088088"/>
            <a:ext cx="1855305" cy="1709530"/>
          </a:xfrm>
        </p:spPr>
        <p:txBody>
          <a:bodyPr/>
          <a:lstStyle/>
          <a:p>
            <a:endParaRPr lang="id-ID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6255027" y="2014123"/>
            <a:ext cx="1855305" cy="1709530"/>
          </a:xfrm>
        </p:spPr>
        <p:txBody>
          <a:bodyPr/>
          <a:lstStyle/>
          <a:p>
            <a:endParaRPr lang="id-ID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6255026" y="4088088"/>
            <a:ext cx="1855305" cy="1709530"/>
          </a:xfrm>
        </p:spPr>
        <p:txBody>
          <a:bodyPr/>
          <a:lstStyle/>
          <a:p>
            <a:endParaRPr lang="id-ID"/>
          </a:p>
        </p:txBody>
      </p:sp>
      <p:sp>
        <p:nvSpPr>
          <p:cNvPr id="15" name="TextBox 14"/>
          <p:cNvSpPr txBox="1"/>
          <p:nvPr userDrawn="1"/>
        </p:nvSpPr>
        <p:spPr>
          <a:xfrm>
            <a:off x="1189710" y="6379631"/>
            <a:ext cx="6493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fld id="{49B9A1CC-CF23-404A-A754-6B4803B2A082}" type="slidenum">
              <a:rPr lang="id-ID" sz="1400" smtClean="0">
                <a:solidFill>
                  <a:schemeClr val="tx1"/>
                </a:solidFill>
              </a:rPr>
            </a:fld>
            <a:endParaRPr lang="id-ID" sz="1400">
              <a:solidFill>
                <a:schemeClr val="tx1"/>
              </a:solidFill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470455" y="6392883"/>
            <a:ext cx="753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1400" b="1">
                <a:solidFill>
                  <a:schemeClr val="tx1"/>
                </a:solidFill>
                <a:latin typeface="+mn-lt"/>
              </a:rPr>
              <a:t>SLIDE  </a:t>
            </a:r>
            <a:endParaRPr lang="id-ID" sz="1400" b="1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21" name="Straight Connector 20"/>
          <p:cNvCxnSpPr/>
          <p:nvPr userDrawn="1"/>
        </p:nvCxnSpPr>
        <p:spPr>
          <a:xfrm>
            <a:off x="1094726" y="6546086"/>
            <a:ext cx="116208" cy="686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irc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3"/>
          <p:cNvSpPr>
            <a:spLocks noGrp="1" noChangeAspect="1"/>
          </p:cNvSpPr>
          <p:nvPr>
            <p:ph type="pic" sz="quarter" idx="11"/>
          </p:nvPr>
        </p:nvSpPr>
        <p:spPr>
          <a:xfrm>
            <a:off x="1442872" y="2504663"/>
            <a:ext cx="2520000" cy="252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 dirty="0"/>
          </a:p>
        </p:txBody>
      </p:sp>
      <p:sp>
        <p:nvSpPr>
          <p:cNvPr id="16" name="Picture Placeholder 3"/>
          <p:cNvSpPr>
            <a:spLocks noGrp="1" noChangeAspect="1"/>
          </p:cNvSpPr>
          <p:nvPr>
            <p:ph type="pic" sz="quarter" idx="12"/>
          </p:nvPr>
        </p:nvSpPr>
        <p:spPr>
          <a:xfrm>
            <a:off x="4732617" y="2504663"/>
            <a:ext cx="2520000" cy="252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 dirty="0"/>
          </a:p>
        </p:txBody>
      </p:sp>
      <p:sp>
        <p:nvSpPr>
          <p:cNvPr id="17" name="Picture Placeholder 3"/>
          <p:cNvSpPr>
            <a:spLocks noGrp="1" noChangeAspect="1"/>
          </p:cNvSpPr>
          <p:nvPr>
            <p:ph type="pic" sz="quarter" idx="13"/>
          </p:nvPr>
        </p:nvSpPr>
        <p:spPr>
          <a:xfrm>
            <a:off x="8022362" y="2504663"/>
            <a:ext cx="2520000" cy="252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70455" y="458073"/>
            <a:ext cx="11357112" cy="562527"/>
          </a:xfrm>
        </p:spPr>
        <p:txBody>
          <a:bodyPr>
            <a:normAutofit/>
          </a:bodyPr>
          <a:lstStyle>
            <a:lvl1pPr algn="l">
              <a:defRPr sz="32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470455" y="928942"/>
            <a:ext cx="11357112" cy="436908"/>
          </a:xfrm>
        </p:spPr>
        <p:txBody>
          <a:bodyPr>
            <a:normAutofit/>
          </a:bodyPr>
          <a:lstStyle>
            <a:lvl1pPr marL="0" indent="0" algn="l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10" name="TextBox 9"/>
          <p:cNvSpPr txBox="1"/>
          <p:nvPr userDrawn="1"/>
        </p:nvSpPr>
        <p:spPr>
          <a:xfrm>
            <a:off x="1189710" y="6379631"/>
            <a:ext cx="6493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fld id="{49B9A1CC-CF23-404A-A754-6B4803B2A082}" type="slidenum">
              <a:rPr lang="id-ID" sz="1400" smtClean="0">
                <a:solidFill>
                  <a:schemeClr val="tx1"/>
                </a:solidFill>
              </a:rPr>
            </a:fld>
            <a:endParaRPr lang="id-ID" sz="1400">
              <a:solidFill>
                <a:schemeClr val="tx1"/>
              </a:solidFill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470455" y="6392883"/>
            <a:ext cx="753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1400" b="1">
                <a:solidFill>
                  <a:schemeClr val="tx1"/>
                </a:solidFill>
                <a:latin typeface="+mn-lt"/>
              </a:rPr>
              <a:t>SLIDE  </a:t>
            </a:r>
            <a:endParaRPr lang="id-ID" sz="1400" b="1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19" name="Straight Connector 18"/>
          <p:cNvCxnSpPr/>
          <p:nvPr userDrawn="1"/>
        </p:nvCxnSpPr>
        <p:spPr>
          <a:xfrm>
            <a:off x="1094726" y="6546086"/>
            <a:ext cx="116208" cy="686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laceholder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0" y="2176462"/>
            <a:ext cx="4267200" cy="4189917"/>
          </a:xfrm>
        </p:spPr>
        <p:txBody>
          <a:bodyPr/>
          <a:lstStyle/>
          <a:p>
            <a:endParaRPr lang="id-ID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4406348" y="2176463"/>
            <a:ext cx="2511287" cy="1630018"/>
          </a:xfrm>
        </p:spPr>
        <p:txBody>
          <a:bodyPr/>
          <a:lstStyle/>
          <a:p>
            <a:endParaRPr lang="id-ID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7043531" y="2176463"/>
            <a:ext cx="2511287" cy="1630018"/>
          </a:xfrm>
        </p:spPr>
        <p:txBody>
          <a:bodyPr/>
          <a:lstStyle/>
          <a:p>
            <a:endParaRPr lang="id-ID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9680713" y="2176462"/>
            <a:ext cx="2511287" cy="1630018"/>
          </a:xfrm>
        </p:spPr>
        <p:txBody>
          <a:bodyPr/>
          <a:lstStyle/>
          <a:p>
            <a:endParaRPr lang="id-ID"/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470455" y="458073"/>
            <a:ext cx="11357112" cy="562527"/>
          </a:xfrm>
        </p:spPr>
        <p:txBody>
          <a:bodyPr>
            <a:normAutofit/>
          </a:bodyPr>
          <a:lstStyle>
            <a:lvl1pPr algn="l">
              <a:defRPr sz="32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470455" y="928942"/>
            <a:ext cx="11357112" cy="436908"/>
          </a:xfrm>
        </p:spPr>
        <p:txBody>
          <a:bodyPr>
            <a:normAutofit/>
          </a:bodyPr>
          <a:lstStyle>
            <a:lvl1pPr marL="0" indent="0" algn="l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15" name="TextBox 14"/>
          <p:cNvSpPr txBox="1"/>
          <p:nvPr userDrawn="1"/>
        </p:nvSpPr>
        <p:spPr>
          <a:xfrm>
            <a:off x="11513168" y="6379631"/>
            <a:ext cx="6493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fld id="{49B9A1CC-CF23-404A-A754-6B4803B2A082}" type="slidenum">
              <a:rPr lang="id-ID" sz="1400" smtClean="0">
                <a:solidFill>
                  <a:schemeClr val="tx1"/>
                </a:solidFill>
              </a:rPr>
            </a:fld>
            <a:endParaRPr lang="id-ID" sz="1400">
              <a:solidFill>
                <a:schemeClr val="tx1"/>
              </a:solidFill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10793913" y="6392883"/>
            <a:ext cx="753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1400" b="1">
                <a:solidFill>
                  <a:schemeClr val="tx1"/>
                </a:solidFill>
                <a:latin typeface="+mn-lt"/>
              </a:rPr>
              <a:t>SLIDE  </a:t>
            </a:r>
            <a:endParaRPr lang="id-ID" sz="1400" b="1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21" name="Straight Connector 20"/>
          <p:cNvCxnSpPr/>
          <p:nvPr userDrawn="1"/>
        </p:nvCxnSpPr>
        <p:spPr>
          <a:xfrm>
            <a:off x="11418184" y="6546086"/>
            <a:ext cx="116208" cy="686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Normal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70455" y="458073"/>
            <a:ext cx="11357112" cy="562527"/>
          </a:xfrm>
        </p:spPr>
        <p:txBody>
          <a:bodyPr>
            <a:normAutofit/>
          </a:bodyPr>
          <a:lstStyle>
            <a:lvl1pPr algn="l"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470455" y="995202"/>
            <a:ext cx="11357112" cy="436908"/>
          </a:xfrm>
        </p:spPr>
        <p:txBody>
          <a:bodyPr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0" y="2859710"/>
            <a:ext cx="12191999" cy="1472184"/>
          </a:xfrm>
          <a:prstGeom prst="rect">
            <a:avLst/>
          </a:prstGeo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10" name="TextBox 9"/>
          <p:cNvSpPr txBox="1"/>
          <p:nvPr userDrawn="1"/>
        </p:nvSpPr>
        <p:spPr>
          <a:xfrm>
            <a:off x="1189710" y="6379631"/>
            <a:ext cx="6493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fld id="{49B9A1CC-CF23-404A-A754-6B4803B2A082}" type="slidenum">
              <a:rPr lang="id-ID" sz="1400" smtClean="0">
                <a:solidFill>
                  <a:schemeClr val="tx1"/>
                </a:solidFill>
              </a:rPr>
            </a:fld>
            <a:endParaRPr lang="id-ID" sz="1400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470455" y="6392883"/>
            <a:ext cx="753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1400" b="1">
                <a:solidFill>
                  <a:schemeClr val="tx1"/>
                </a:solidFill>
                <a:latin typeface="+mn-lt"/>
              </a:rPr>
              <a:t>SLIDE  </a:t>
            </a:r>
            <a:endParaRPr lang="id-ID" sz="1400" b="1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1094726" y="6546086"/>
            <a:ext cx="116208" cy="686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375365" y="0"/>
            <a:ext cx="140967" cy="962147"/>
            <a:chOff x="281524" y="0"/>
            <a:chExt cx="105725" cy="721610"/>
          </a:xfrm>
          <a:solidFill>
            <a:srgbClr val="1A7BAE"/>
          </a:solidFill>
        </p:grpSpPr>
        <p:sp>
          <p:nvSpPr>
            <p:cNvPr id="5" name="矩形 4"/>
            <p:cNvSpPr/>
            <p:nvPr/>
          </p:nvSpPr>
          <p:spPr>
            <a:xfrm>
              <a:off x="281524" y="0"/>
              <a:ext cx="45719" cy="7216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6" name="矩形 5"/>
            <p:cNvSpPr/>
            <p:nvPr/>
          </p:nvSpPr>
          <p:spPr>
            <a:xfrm>
              <a:off x="341530" y="0"/>
              <a:ext cx="45719" cy="7216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  <p:grpSp>
        <p:nvGrpSpPr>
          <p:cNvPr id="7" name="组合 6"/>
          <p:cNvGrpSpPr/>
          <p:nvPr userDrawn="1"/>
        </p:nvGrpSpPr>
        <p:grpSpPr>
          <a:xfrm rot="10800000">
            <a:off x="11735675" y="6617464"/>
            <a:ext cx="140967" cy="240536"/>
            <a:chOff x="281524" y="0"/>
            <a:chExt cx="105725" cy="721610"/>
          </a:xfrm>
          <a:solidFill>
            <a:srgbClr val="1A7BAE"/>
          </a:solidFill>
        </p:grpSpPr>
        <p:sp>
          <p:nvSpPr>
            <p:cNvPr id="10" name="矩形 9"/>
            <p:cNvSpPr/>
            <p:nvPr/>
          </p:nvSpPr>
          <p:spPr>
            <a:xfrm>
              <a:off x="281524" y="0"/>
              <a:ext cx="45719" cy="7216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1" name="矩形 10"/>
            <p:cNvSpPr/>
            <p:nvPr/>
          </p:nvSpPr>
          <p:spPr>
            <a:xfrm>
              <a:off x="341530" y="0"/>
              <a:ext cx="45719" cy="7216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</p:spTree>
  </p:cSld>
  <p:clrMapOvr>
    <a:masterClrMapping/>
  </p:clrMapOvr>
  <p:transition spd="slow">
    <p:push dir="u"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auto"/>
            <a:fld id="{2DE40650-4B88-41DA-BC82-9290C1C3856E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auto"/>
            <a:endParaRPr lang="zh-CN" altLang="en-US" strike="noStrike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auto"/>
            <a:fld id="{F1DF1CDF-40AC-44CD-BCB2-B50106A401F2}" type="slidenum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 userDrawn="1"/>
        </p:nvSpPr>
        <p:spPr>
          <a:xfrm>
            <a:off x="0" y="3609020"/>
            <a:ext cx="12192000" cy="1800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3" name="Picture 2" descr="C:\Documents and Settings\yangweizhou\桌面\2.jpg"/>
          <p:cNvPicPr>
            <a:picLocks noChangeAspect="1" noChangeArrowheads="1"/>
          </p:cNvPicPr>
          <p:nvPr userDrawn="1"/>
        </p:nvPicPr>
        <p:blipFill rotWithShape="1">
          <a:blip r:embed="rId2" cstate="print"/>
          <a:srcRect b="20467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</p:spTree>
  </p:cSld>
  <p:clrMapOvr>
    <a:masterClrMapping/>
  </p:clrMapOvr>
  <p:transition spd="slow">
    <p:push dir="u"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图片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flipV="1"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p>
            <a:pPr fontAlgn="auto"/>
            <a:fld id="{2DE40650-4B88-41DA-BC82-9290C1C3856E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p>
            <a:pPr fontAlgn="auto"/>
            <a:endParaRPr lang="zh-CN" altLang="en-US" strike="noStrike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p>
            <a:pPr fontAlgn="auto"/>
            <a:fld id="{F1DF1CDF-40AC-44CD-BCB2-B50106A401F2}" type="slidenum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fu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6857999"/>
          </a:xfrm>
        </p:spPr>
        <p:txBody>
          <a:bodyPr/>
          <a:lstStyle/>
          <a:p>
            <a:endParaRPr lang="id-ID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push dir="u"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197070" y="653014"/>
            <a:ext cx="9797859" cy="431020"/>
          </a:xfrm>
          <a:prstGeom prst="rect">
            <a:avLst/>
          </a:prstGeom>
        </p:spPr>
        <p:txBody>
          <a:bodyPr/>
          <a:lstStyle>
            <a:lvl1pPr algn="ctr">
              <a:defRPr sz="3800" b="0" i="0" kern="0" spc="-50" baseline="0">
                <a:solidFill>
                  <a:schemeClr val="tx1"/>
                </a:solidFill>
                <a:latin typeface="Lato Black" pitchFamily="34" charset="0"/>
                <a:ea typeface="Lato Black" pitchFamily="34" charset="0"/>
                <a:cs typeface="Lato Black" pitchFamily="34" charset="0"/>
              </a:defRPr>
            </a:lvl1pPr>
          </a:lstStyle>
          <a:p>
            <a:pPr fontAlgn="auto"/>
            <a:r>
              <a:rPr lang="en-US" strike="noStrike" noProof="1" dirty="0"/>
              <a:t>MAIN TITLE GOES HERE</a:t>
            </a:r>
            <a:endParaRPr lang="en-US" strike="noStrike" noProof="1" dirty="0"/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1197071" y="1185635"/>
            <a:ext cx="9797858" cy="33813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0" i="0">
                <a:solidFill>
                  <a:schemeClr val="tx1">
                    <a:lumMod val="60000"/>
                    <a:lumOff val="40000"/>
                  </a:schemeClr>
                </a:solidFill>
                <a:latin typeface="Lato" panose="020F0502020204030203" charset="0"/>
                <a:ea typeface="Lato" panose="020F0502020204030203" charset="0"/>
                <a:cs typeface="Lato" panose="020F0502020204030203" charset="0"/>
              </a:defRPr>
            </a:lvl1pPr>
          </a:lstStyle>
          <a:p>
            <a:pPr lvl="0" fontAlgn="auto"/>
            <a:r>
              <a:rPr lang="de-DE" strike="noStrike" noProof="1" dirty="0"/>
              <a:t>Subtitle Goes Here. Lorem Ipsum Dolor Sit Amet, A Gravida Quis Wisi Elit Diam Sit Donec Libero.</a:t>
            </a:r>
            <a:endParaRPr lang="en-US" strike="noStrike" noProof="1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5"/>
          </p:nvPr>
        </p:nvSpPr>
        <p:spPr/>
        <p:txBody>
          <a:bodyPr/>
          <a:p>
            <a:pPr fontAlgn="auto"/>
            <a:fld id="{2DE40650-4B88-41DA-BC82-9290C1C3856E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6"/>
          </p:nvPr>
        </p:nvSpPr>
        <p:spPr/>
        <p:txBody>
          <a:bodyPr/>
          <a:p>
            <a:pPr fontAlgn="auto"/>
            <a:endParaRPr lang="zh-CN" altLang="en-US" strike="noStrike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7"/>
          </p:nvPr>
        </p:nvSpPr>
        <p:spPr/>
        <p:txBody>
          <a:bodyPr/>
          <a:p>
            <a:pPr fontAlgn="auto"/>
            <a:fld id="{F1DF1CDF-40AC-44CD-BCB2-B50106A401F2}" type="slidenum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hf hdr="0" ftr="0" dt="0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push dir="u"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1" y="2130560"/>
            <a:ext cx="10363200" cy="147011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445"/>
            <a:ext cx="8534401" cy="1752711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543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864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300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736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171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60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036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472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75" r="937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Normal Center n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1189710" y="6379631"/>
            <a:ext cx="6493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fld id="{49B9A1CC-CF23-404A-A754-6B4803B2A082}" type="slidenum">
              <a:rPr lang="id-ID" sz="1400" smtClean="0">
                <a:solidFill>
                  <a:schemeClr val="tx1"/>
                </a:solidFill>
              </a:rPr>
            </a:fld>
            <a:endParaRPr lang="id-ID" sz="1400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470455" y="6392883"/>
            <a:ext cx="753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1400" b="1">
                <a:solidFill>
                  <a:schemeClr val="tx1"/>
                </a:solidFill>
                <a:latin typeface="+mn-lt"/>
              </a:rPr>
              <a:t>SLIDE  </a:t>
            </a:r>
            <a:endParaRPr lang="id-ID" sz="1400" b="1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094726" y="6546086"/>
            <a:ext cx="116208" cy="686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Normal w/ imag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0" y="1815549"/>
            <a:ext cx="12192000" cy="5042452"/>
          </a:xfrm>
        </p:spPr>
        <p:txBody>
          <a:bodyPr/>
          <a:lstStyle/>
          <a:p>
            <a:endParaRPr lang="id-ID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70455" y="458073"/>
            <a:ext cx="11357112" cy="562527"/>
          </a:xfrm>
        </p:spPr>
        <p:txBody>
          <a:bodyPr>
            <a:normAutofit/>
          </a:bodyPr>
          <a:lstStyle>
            <a:lvl1pPr algn="l">
              <a:defRPr sz="32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470455" y="928942"/>
            <a:ext cx="11357112" cy="436908"/>
          </a:xfrm>
        </p:spPr>
        <p:txBody>
          <a:bodyPr>
            <a:normAutofit/>
          </a:bodyPr>
          <a:lstStyle>
            <a:lvl1pPr marL="0" indent="0" algn="l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Normal Cente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0" y="27381"/>
            <a:ext cx="12192000" cy="6857999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id-ID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70455" y="458073"/>
            <a:ext cx="11357112" cy="562527"/>
          </a:xfrm>
        </p:spPr>
        <p:txBody>
          <a:bodyPr>
            <a:normAutofit/>
          </a:bodyPr>
          <a:lstStyle>
            <a:lvl1pPr algn="l">
              <a:defRPr sz="32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470455" y="928942"/>
            <a:ext cx="11357112" cy="436908"/>
          </a:xfrm>
        </p:spPr>
        <p:txBody>
          <a:bodyPr>
            <a:normAutofit/>
          </a:bodyPr>
          <a:lstStyle>
            <a:lvl1pPr marL="0" indent="0" algn="l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10" name="TextBox 9"/>
          <p:cNvSpPr txBox="1"/>
          <p:nvPr userDrawn="1"/>
        </p:nvSpPr>
        <p:spPr>
          <a:xfrm>
            <a:off x="1189710" y="6379631"/>
            <a:ext cx="6493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fld id="{49B9A1CC-CF23-404A-A754-6B4803B2A082}" type="slidenum">
              <a:rPr lang="id-ID" sz="1400" smtClean="0">
                <a:solidFill>
                  <a:schemeClr val="tx1"/>
                </a:solidFill>
              </a:rPr>
            </a:fld>
            <a:endParaRPr lang="id-ID" sz="1400">
              <a:solidFill>
                <a:schemeClr val="tx1"/>
              </a:solidFill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470455" y="6392883"/>
            <a:ext cx="753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1400" b="1">
                <a:solidFill>
                  <a:schemeClr val="tx1"/>
                </a:solidFill>
                <a:latin typeface="+mn-lt"/>
              </a:rPr>
              <a:t>SLIDE  </a:t>
            </a:r>
            <a:endParaRPr lang="id-ID" sz="1400" b="1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1094726" y="6546086"/>
            <a:ext cx="116208" cy="686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5" Type="http://schemas.openxmlformats.org/officeDocument/2006/relationships/theme" Target="../theme/theme1.xml"/><Relationship Id="rId64" Type="http://schemas.openxmlformats.org/officeDocument/2006/relationships/slideLayout" Target="../slideLayouts/slideLayout64.xml"/><Relationship Id="rId63" Type="http://schemas.openxmlformats.org/officeDocument/2006/relationships/slideLayout" Target="../slideLayouts/slideLayout63.xml"/><Relationship Id="rId62" Type="http://schemas.openxmlformats.org/officeDocument/2006/relationships/slideLayout" Target="../slideLayouts/slideLayout62.xml"/><Relationship Id="rId61" Type="http://schemas.openxmlformats.org/officeDocument/2006/relationships/slideLayout" Target="../slideLayouts/slideLayout61.xml"/><Relationship Id="rId60" Type="http://schemas.openxmlformats.org/officeDocument/2006/relationships/slideLayout" Target="../slideLayouts/slideLayout60.xml"/><Relationship Id="rId6" Type="http://schemas.openxmlformats.org/officeDocument/2006/relationships/slideLayout" Target="../slideLayouts/slideLayout6.xml"/><Relationship Id="rId59" Type="http://schemas.openxmlformats.org/officeDocument/2006/relationships/slideLayout" Target="../slideLayouts/slideLayout59.xml"/><Relationship Id="rId58" Type="http://schemas.openxmlformats.org/officeDocument/2006/relationships/slideLayout" Target="../slideLayouts/slideLayout58.xml"/><Relationship Id="rId57" Type="http://schemas.openxmlformats.org/officeDocument/2006/relationships/slideLayout" Target="../slideLayouts/slideLayout57.xml"/><Relationship Id="rId56" Type="http://schemas.openxmlformats.org/officeDocument/2006/relationships/slideLayout" Target="../slideLayouts/slideLayout56.xml"/><Relationship Id="rId55" Type="http://schemas.openxmlformats.org/officeDocument/2006/relationships/slideLayout" Target="../slideLayouts/slideLayout55.xml"/><Relationship Id="rId54" Type="http://schemas.openxmlformats.org/officeDocument/2006/relationships/slideLayout" Target="../slideLayouts/slideLayout54.xml"/><Relationship Id="rId53" Type="http://schemas.openxmlformats.org/officeDocument/2006/relationships/slideLayout" Target="../slideLayouts/slideLayout53.xml"/><Relationship Id="rId52" Type="http://schemas.openxmlformats.org/officeDocument/2006/relationships/slideLayout" Target="../slideLayouts/slideLayout52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" Type="http://schemas.openxmlformats.org/officeDocument/2006/relationships/slideLayout" Target="../slideLayouts/slideLayout5.xml"/><Relationship Id="rId49" Type="http://schemas.openxmlformats.org/officeDocument/2006/relationships/slideLayout" Target="../slideLayouts/slideLayout4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0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" Type="http://schemas.openxmlformats.org/officeDocument/2006/relationships/slideLayout" Target="../slideLayouts/slideLayout3.xml"/><Relationship Id="rId29" Type="http://schemas.openxmlformats.org/officeDocument/2006/relationships/slideLayout" Target="../slideLayouts/slideLayout29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B34C31-475E-4A2F-A9AA-BA95AC06B52C}" type="datetimeFigureOut">
              <a:rPr lang="id-ID" smtClean="0"/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E43B4A-7628-478F-BD81-93B0BA7BE246}" type="slidenum">
              <a:rPr lang="id-ID" smtClean="0"/>
            </a:fld>
            <a:endParaRPr lang="id-ID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4.xml"/><Relationship Id="rId1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64.xml"/><Relationship Id="rId1" Type="http://schemas.openxmlformats.org/officeDocument/2006/relationships/image" Target="../media/image17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64.xml"/><Relationship Id="rId1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64.xml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64.xml"/><Relationship Id="rId1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64.xml"/><Relationship Id="rId1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64.xml"/><Relationship Id="rId1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64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64.xml"/><Relationship Id="rId1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4.xml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5.xml"/><Relationship Id="rId6" Type="http://schemas.openxmlformats.org/officeDocument/2006/relationships/slideLayout" Target="../slideLayouts/slideLayout64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image" Target="../media/image1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64.xml"/><Relationship Id="rId1" Type="http://schemas.openxmlformats.org/officeDocument/2006/relationships/image" Target="../media/image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椭圆 7"/>
          <p:cNvSpPr/>
          <p:nvPr/>
        </p:nvSpPr>
        <p:spPr>
          <a:xfrm>
            <a:off x="1726816" y="-732709"/>
            <a:ext cx="9104560" cy="8526693"/>
          </a:xfrm>
          <a:prstGeom prst="ellipse">
            <a:avLst/>
          </a:prstGeom>
          <a:noFill/>
          <a:ln>
            <a:solidFill>
              <a:srgbClr val="13C7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400"/>
          </a:p>
        </p:txBody>
      </p:sp>
      <p:sp>
        <p:nvSpPr>
          <p:cNvPr id="9" name="椭圆 8"/>
          <p:cNvSpPr/>
          <p:nvPr/>
        </p:nvSpPr>
        <p:spPr>
          <a:xfrm>
            <a:off x="1955328" y="-517868"/>
            <a:ext cx="8647112" cy="8098280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400"/>
          </a:p>
        </p:txBody>
      </p:sp>
      <p:grpSp>
        <p:nvGrpSpPr>
          <p:cNvPr id="10" name="组合 1"/>
          <p:cNvGrpSpPr/>
          <p:nvPr/>
        </p:nvGrpSpPr>
        <p:grpSpPr bwMode="auto">
          <a:xfrm>
            <a:off x="1726816" y="1981211"/>
            <a:ext cx="343083" cy="799277"/>
            <a:chOff x="1820381" y="2075156"/>
            <a:chExt cx="319500" cy="792801"/>
          </a:xfrm>
        </p:grpSpPr>
        <p:sp>
          <p:nvSpPr>
            <p:cNvPr id="11" name="椭圆 10"/>
            <p:cNvSpPr/>
            <p:nvPr/>
          </p:nvSpPr>
          <p:spPr>
            <a:xfrm>
              <a:off x="1976157" y="2075156"/>
              <a:ext cx="163724" cy="163317"/>
            </a:xfrm>
            <a:prstGeom prst="ellipse">
              <a:avLst/>
            </a:prstGeom>
            <a:solidFill>
              <a:srgbClr val="14CA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00"/>
            </a:p>
          </p:txBody>
        </p:sp>
        <p:sp>
          <p:nvSpPr>
            <p:cNvPr id="12" name="椭圆 11"/>
            <p:cNvSpPr/>
            <p:nvPr/>
          </p:nvSpPr>
          <p:spPr>
            <a:xfrm>
              <a:off x="1820381" y="2332024"/>
              <a:ext cx="295657" cy="294922"/>
            </a:xfrm>
            <a:prstGeom prst="ellipse">
              <a:avLst/>
            </a:prstGeom>
            <a:solidFill>
              <a:srgbClr val="0C75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00"/>
            </a:p>
          </p:txBody>
        </p:sp>
        <p:sp>
          <p:nvSpPr>
            <p:cNvPr id="13" name="椭圆 12"/>
            <p:cNvSpPr/>
            <p:nvPr/>
          </p:nvSpPr>
          <p:spPr>
            <a:xfrm>
              <a:off x="1820381" y="2704639"/>
              <a:ext cx="163724" cy="163318"/>
            </a:xfrm>
            <a:prstGeom prst="ellipse">
              <a:avLst/>
            </a:prstGeom>
            <a:solidFill>
              <a:srgbClr val="13C9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00"/>
            </a:p>
          </p:txBody>
        </p:sp>
      </p:grpSp>
      <p:sp>
        <p:nvSpPr>
          <p:cNvPr id="14" name="椭圆 13"/>
          <p:cNvSpPr/>
          <p:nvPr/>
        </p:nvSpPr>
        <p:spPr>
          <a:xfrm>
            <a:off x="10358976" y="5182963"/>
            <a:ext cx="177517" cy="166251"/>
          </a:xfrm>
          <a:prstGeom prst="ellipse">
            <a:avLst/>
          </a:prstGeom>
          <a:solidFill>
            <a:srgbClr val="13C7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400"/>
          </a:p>
        </p:txBody>
      </p:sp>
      <p:sp>
        <p:nvSpPr>
          <p:cNvPr id="15" name="椭圆 14"/>
          <p:cNvSpPr/>
          <p:nvPr/>
        </p:nvSpPr>
        <p:spPr>
          <a:xfrm>
            <a:off x="10056440" y="5529899"/>
            <a:ext cx="319187" cy="297331"/>
          </a:xfrm>
          <a:prstGeom prst="ellipse">
            <a:avLst/>
          </a:prstGeom>
          <a:solidFill>
            <a:srgbClr val="0C75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400"/>
          </a:p>
        </p:txBody>
      </p:sp>
      <p:sp>
        <p:nvSpPr>
          <p:cNvPr id="16" name="椭圆 15"/>
          <p:cNvSpPr/>
          <p:nvPr/>
        </p:nvSpPr>
        <p:spPr>
          <a:xfrm>
            <a:off x="9842583" y="6005813"/>
            <a:ext cx="177517" cy="164651"/>
          </a:xfrm>
          <a:prstGeom prst="ellipse">
            <a:avLst/>
          </a:prstGeom>
          <a:solidFill>
            <a:srgbClr val="14CA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400"/>
          </a:p>
        </p:txBody>
      </p:sp>
      <p:sp>
        <p:nvSpPr>
          <p:cNvPr id="7" name="矩形 6"/>
          <p:cNvSpPr/>
          <p:nvPr/>
        </p:nvSpPr>
        <p:spPr>
          <a:xfrm>
            <a:off x="1241425" y="4020185"/>
            <a:ext cx="10073640" cy="829945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lnSpc>
                <a:spcPct val="150000"/>
              </a:lnSpc>
            </a:pPr>
            <a:r>
              <a:rPr lang="zh-CN" altLang="en-US" sz="3200" dirty="0" smtClean="0">
                <a:solidFill>
                  <a:srgbClr val="11A956"/>
                </a:solidFill>
                <a:latin typeface="+mj-ea"/>
                <a:ea typeface="+mj-ea"/>
                <a:cs typeface="+mj-ea"/>
                <a:sym typeface="inpin heiti" panose="00000500000000000000" pitchFamily="2" charset="-122"/>
              </a:rPr>
              <a:t>基于用户导向的C2B个性化智能解决方案</a:t>
            </a:r>
            <a:endParaRPr lang="zh-CN" altLang="en-US" sz="3200" dirty="0" smtClean="0">
              <a:solidFill>
                <a:srgbClr val="11A956"/>
              </a:solidFill>
              <a:latin typeface="+mj-ea"/>
              <a:ea typeface="+mj-ea"/>
              <a:cs typeface="+mj-ea"/>
              <a:sym typeface="inpin heiti" panose="00000500000000000000" pitchFamily="2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926080" y="4996180"/>
            <a:ext cx="7005955" cy="297180"/>
          </a:xfrm>
          <a:prstGeom prst="rect">
            <a:avLst/>
          </a:prstGeom>
          <a:effectLst/>
        </p:spPr>
        <p:txBody>
          <a:bodyPr wrap="square">
            <a:spAutoFit/>
          </a:bodyPr>
          <a:p>
            <a:pPr algn="ctr"/>
            <a:r>
              <a:rPr lang="en-US" altLang="zh-CN" sz="1335" dirty="0" smtClean="0">
                <a:solidFill>
                  <a:schemeClr val="tx1"/>
                </a:solidFill>
                <a:sym typeface="inpin heiti" panose="00000500000000000000" pitchFamily="2" charset="-122"/>
              </a:rPr>
              <a:t>C2B personalized intelligent shopping guide platform based on user orientation</a:t>
            </a:r>
            <a:endParaRPr lang="en-US" altLang="zh-CN" sz="1335" dirty="0" smtClean="0">
              <a:solidFill>
                <a:schemeClr val="tx1"/>
              </a:solidFill>
              <a:sym typeface="inpin heiti" panose="00000500000000000000" pitchFamily="2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4763770" y="1328420"/>
            <a:ext cx="2664460" cy="2477135"/>
            <a:chOff x="6860" y="1886"/>
            <a:chExt cx="4196" cy="3901"/>
          </a:xfrm>
        </p:grpSpPr>
        <p:sp>
          <p:nvSpPr>
            <p:cNvPr id="6" name="矩形 5"/>
            <p:cNvSpPr/>
            <p:nvPr/>
          </p:nvSpPr>
          <p:spPr>
            <a:xfrm>
              <a:off x="6860" y="3899"/>
              <a:ext cx="4196" cy="1888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algn="ctr">
                <a:lnSpc>
                  <a:spcPct val="150000"/>
                </a:lnSpc>
              </a:pPr>
              <a:r>
                <a:rPr lang="en-US" sz="4800" b="1" dirty="0" smtClean="0">
                  <a:gradFill>
                    <a:gsLst>
                      <a:gs pos="0">
                        <a:srgbClr val="14CD68"/>
                      </a:gs>
                      <a:gs pos="100000">
                        <a:srgbClr val="0B6E38"/>
                      </a:gs>
                    </a:gsLst>
                    <a:lin scaled="0"/>
                  </a:gradFill>
                  <a:latin typeface="PMingLiU-ExtB" panose="02020500000000000000" charset="-120"/>
                  <a:ea typeface="PMingLiU-ExtB" panose="02020500000000000000" charset="-120"/>
                  <a:sym typeface="inpin heiti" panose="00000500000000000000" pitchFamily="2" charset="-122"/>
                </a:rPr>
                <a:t>V</a:t>
              </a:r>
              <a:r>
                <a:rPr lang="zh-CN" altLang="en-US" sz="4400" dirty="0" smtClean="0">
                  <a:gradFill>
                    <a:gsLst>
                      <a:gs pos="0">
                        <a:srgbClr val="14CD68"/>
                      </a:gs>
                      <a:gs pos="100000">
                        <a:srgbClr val="0B6E38"/>
                      </a:gs>
                    </a:gsLst>
                    <a:lin scaled="0"/>
                  </a:gradFill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rPr>
                <a:t>智购</a:t>
              </a:r>
              <a:endParaRPr lang="zh-CN" altLang="en-US" sz="4400" dirty="0" smtClean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endParaRPr>
            </a:p>
          </p:txBody>
        </p:sp>
        <p:pic>
          <p:nvPicPr>
            <p:cNvPr id="18" name="图片 17" descr="未标题-1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7816" y="1886"/>
              <a:ext cx="2284" cy="2284"/>
            </a:xfrm>
            <a:prstGeom prst="rect">
              <a:avLst/>
            </a:prstGeom>
          </p:spPr>
        </p:pic>
      </p:grpSp>
      <p:sp>
        <p:nvSpPr>
          <p:cNvPr id="2" name="Freeform 3"/>
          <p:cNvSpPr/>
          <p:nvPr/>
        </p:nvSpPr>
        <p:spPr bwMode="auto">
          <a:xfrm flipH="1">
            <a:off x="-695325" y="4279900"/>
            <a:ext cx="13377863" cy="2578100"/>
          </a:xfrm>
          <a:custGeom>
            <a:avLst/>
            <a:gdLst/>
            <a:ahLst/>
            <a:cxnLst>
              <a:cxn ang="0">
                <a:pos x="28" y="404"/>
              </a:cxn>
              <a:cxn ang="0">
                <a:pos x="308" y="410"/>
              </a:cxn>
              <a:cxn ang="0">
                <a:pos x="430" y="204"/>
              </a:cxn>
              <a:cxn ang="0">
                <a:pos x="526" y="204"/>
              </a:cxn>
              <a:cxn ang="0">
                <a:pos x="580" y="430"/>
              </a:cxn>
              <a:cxn ang="0">
                <a:pos x="674" y="204"/>
              </a:cxn>
              <a:cxn ang="0">
                <a:pos x="718" y="64"/>
              </a:cxn>
              <a:cxn ang="0">
                <a:pos x="766" y="62"/>
              </a:cxn>
              <a:cxn ang="0">
                <a:pos x="806" y="208"/>
              </a:cxn>
              <a:cxn ang="0">
                <a:pos x="860" y="456"/>
              </a:cxn>
              <a:cxn ang="0">
                <a:pos x="1006" y="434"/>
              </a:cxn>
              <a:cxn ang="0">
                <a:pos x="1072" y="192"/>
              </a:cxn>
              <a:cxn ang="0">
                <a:pos x="1180" y="386"/>
              </a:cxn>
              <a:cxn ang="0">
                <a:pos x="1302" y="388"/>
              </a:cxn>
              <a:cxn ang="0">
                <a:pos x="1412" y="376"/>
              </a:cxn>
              <a:cxn ang="0">
                <a:pos x="1682" y="376"/>
              </a:cxn>
              <a:cxn ang="0">
                <a:pos x="1916" y="328"/>
              </a:cxn>
              <a:cxn ang="0">
                <a:pos x="2044" y="346"/>
              </a:cxn>
              <a:cxn ang="0">
                <a:pos x="2336" y="400"/>
              </a:cxn>
              <a:cxn ang="0">
                <a:pos x="2472" y="330"/>
              </a:cxn>
              <a:cxn ang="0">
                <a:pos x="2616" y="426"/>
              </a:cxn>
              <a:cxn ang="0">
                <a:pos x="2766" y="460"/>
              </a:cxn>
              <a:cxn ang="0">
                <a:pos x="2960" y="424"/>
              </a:cxn>
              <a:cxn ang="0">
                <a:pos x="3016" y="378"/>
              </a:cxn>
              <a:cxn ang="0">
                <a:pos x="3120" y="374"/>
              </a:cxn>
              <a:cxn ang="0">
                <a:pos x="3212" y="464"/>
              </a:cxn>
              <a:cxn ang="0">
                <a:pos x="3380" y="400"/>
              </a:cxn>
              <a:cxn ang="0">
                <a:pos x="3478" y="464"/>
              </a:cxn>
              <a:cxn ang="0">
                <a:pos x="3692" y="440"/>
              </a:cxn>
              <a:cxn ang="0">
                <a:pos x="3792" y="418"/>
              </a:cxn>
              <a:cxn ang="0">
                <a:pos x="4048" y="396"/>
              </a:cxn>
              <a:cxn ang="0">
                <a:pos x="4152" y="410"/>
              </a:cxn>
              <a:cxn ang="0">
                <a:pos x="4290" y="454"/>
              </a:cxn>
              <a:cxn ang="0">
                <a:pos x="4438" y="380"/>
              </a:cxn>
              <a:cxn ang="0">
                <a:pos x="4578" y="374"/>
              </a:cxn>
              <a:cxn ang="0">
                <a:pos x="4704" y="366"/>
              </a:cxn>
              <a:cxn ang="0">
                <a:pos x="4940" y="338"/>
              </a:cxn>
              <a:cxn ang="0">
                <a:pos x="5028" y="414"/>
              </a:cxn>
              <a:cxn ang="0">
                <a:pos x="5102" y="458"/>
              </a:cxn>
              <a:cxn ang="0">
                <a:pos x="5176" y="458"/>
              </a:cxn>
              <a:cxn ang="0">
                <a:pos x="5288" y="404"/>
              </a:cxn>
              <a:cxn ang="0">
                <a:pos x="5310" y="422"/>
              </a:cxn>
              <a:cxn ang="0">
                <a:pos x="5368" y="308"/>
              </a:cxn>
              <a:cxn ang="0">
                <a:pos x="5442" y="308"/>
              </a:cxn>
              <a:cxn ang="0">
                <a:pos x="5504" y="412"/>
              </a:cxn>
              <a:cxn ang="0">
                <a:pos x="5550" y="308"/>
              </a:cxn>
              <a:cxn ang="0">
                <a:pos x="5580" y="202"/>
              </a:cxn>
              <a:cxn ang="0">
                <a:pos x="5616" y="200"/>
              </a:cxn>
              <a:cxn ang="0">
                <a:pos x="5650" y="310"/>
              </a:cxn>
              <a:cxn ang="0">
                <a:pos x="5760" y="414"/>
              </a:cxn>
            </a:cxnLst>
            <a:rect l="0" t="0" r="r" b="b"/>
            <a:pathLst>
              <a:path w="5760" h="540">
                <a:moveTo>
                  <a:pt x="0" y="540"/>
                </a:moveTo>
                <a:lnTo>
                  <a:pt x="0" y="460"/>
                </a:lnTo>
                <a:lnTo>
                  <a:pt x="28" y="460"/>
                </a:lnTo>
                <a:lnTo>
                  <a:pt x="28" y="404"/>
                </a:lnTo>
                <a:lnTo>
                  <a:pt x="200" y="404"/>
                </a:lnTo>
                <a:lnTo>
                  <a:pt x="200" y="356"/>
                </a:lnTo>
                <a:lnTo>
                  <a:pt x="308" y="356"/>
                </a:lnTo>
                <a:lnTo>
                  <a:pt x="308" y="410"/>
                </a:lnTo>
                <a:lnTo>
                  <a:pt x="366" y="410"/>
                </a:lnTo>
                <a:lnTo>
                  <a:pt x="366" y="356"/>
                </a:lnTo>
                <a:lnTo>
                  <a:pt x="430" y="356"/>
                </a:lnTo>
                <a:lnTo>
                  <a:pt x="430" y="204"/>
                </a:lnTo>
                <a:lnTo>
                  <a:pt x="458" y="204"/>
                </a:lnTo>
                <a:lnTo>
                  <a:pt x="458" y="176"/>
                </a:lnTo>
                <a:lnTo>
                  <a:pt x="526" y="176"/>
                </a:lnTo>
                <a:lnTo>
                  <a:pt x="526" y="204"/>
                </a:lnTo>
                <a:lnTo>
                  <a:pt x="556" y="204"/>
                </a:lnTo>
                <a:lnTo>
                  <a:pt x="556" y="342"/>
                </a:lnTo>
                <a:lnTo>
                  <a:pt x="580" y="342"/>
                </a:lnTo>
                <a:lnTo>
                  <a:pt x="580" y="430"/>
                </a:lnTo>
                <a:lnTo>
                  <a:pt x="636" y="430"/>
                </a:lnTo>
                <a:lnTo>
                  <a:pt x="636" y="270"/>
                </a:lnTo>
                <a:lnTo>
                  <a:pt x="674" y="270"/>
                </a:lnTo>
                <a:lnTo>
                  <a:pt x="674" y="204"/>
                </a:lnTo>
                <a:lnTo>
                  <a:pt x="700" y="204"/>
                </a:lnTo>
                <a:lnTo>
                  <a:pt x="700" y="124"/>
                </a:lnTo>
                <a:lnTo>
                  <a:pt x="718" y="124"/>
                </a:lnTo>
                <a:lnTo>
                  <a:pt x="718" y="64"/>
                </a:lnTo>
                <a:lnTo>
                  <a:pt x="736" y="64"/>
                </a:lnTo>
                <a:lnTo>
                  <a:pt x="736" y="0"/>
                </a:lnTo>
                <a:lnTo>
                  <a:pt x="766" y="0"/>
                </a:lnTo>
                <a:lnTo>
                  <a:pt x="766" y="62"/>
                </a:lnTo>
                <a:lnTo>
                  <a:pt x="788" y="62"/>
                </a:lnTo>
                <a:lnTo>
                  <a:pt x="788" y="112"/>
                </a:lnTo>
                <a:lnTo>
                  <a:pt x="806" y="112"/>
                </a:lnTo>
                <a:lnTo>
                  <a:pt x="806" y="208"/>
                </a:lnTo>
                <a:lnTo>
                  <a:pt x="832" y="208"/>
                </a:lnTo>
                <a:lnTo>
                  <a:pt x="832" y="276"/>
                </a:lnTo>
                <a:lnTo>
                  <a:pt x="860" y="276"/>
                </a:lnTo>
                <a:lnTo>
                  <a:pt x="860" y="456"/>
                </a:lnTo>
                <a:lnTo>
                  <a:pt x="906" y="456"/>
                </a:lnTo>
                <a:lnTo>
                  <a:pt x="906" y="414"/>
                </a:lnTo>
                <a:lnTo>
                  <a:pt x="1006" y="414"/>
                </a:lnTo>
                <a:lnTo>
                  <a:pt x="1006" y="434"/>
                </a:lnTo>
                <a:lnTo>
                  <a:pt x="1044" y="434"/>
                </a:lnTo>
                <a:lnTo>
                  <a:pt x="1044" y="246"/>
                </a:lnTo>
                <a:lnTo>
                  <a:pt x="1072" y="246"/>
                </a:lnTo>
                <a:lnTo>
                  <a:pt x="1072" y="192"/>
                </a:lnTo>
                <a:lnTo>
                  <a:pt x="1160" y="192"/>
                </a:lnTo>
                <a:lnTo>
                  <a:pt x="1160" y="242"/>
                </a:lnTo>
                <a:lnTo>
                  <a:pt x="1180" y="256"/>
                </a:lnTo>
                <a:lnTo>
                  <a:pt x="1180" y="386"/>
                </a:lnTo>
                <a:lnTo>
                  <a:pt x="1214" y="386"/>
                </a:lnTo>
                <a:lnTo>
                  <a:pt x="1214" y="358"/>
                </a:lnTo>
                <a:lnTo>
                  <a:pt x="1302" y="358"/>
                </a:lnTo>
                <a:lnTo>
                  <a:pt x="1302" y="388"/>
                </a:lnTo>
                <a:lnTo>
                  <a:pt x="1354" y="388"/>
                </a:lnTo>
                <a:lnTo>
                  <a:pt x="1354" y="414"/>
                </a:lnTo>
                <a:lnTo>
                  <a:pt x="1412" y="414"/>
                </a:lnTo>
                <a:lnTo>
                  <a:pt x="1412" y="376"/>
                </a:lnTo>
                <a:lnTo>
                  <a:pt x="1452" y="376"/>
                </a:lnTo>
                <a:lnTo>
                  <a:pt x="1452" y="296"/>
                </a:lnTo>
                <a:lnTo>
                  <a:pt x="1682" y="296"/>
                </a:lnTo>
                <a:lnTo>
                  <a:pt x="1682" y="376"/>
                </a:lnTo>
                <a:lnTo>
                  <a:pt x="1722" y="376"/>
                </a:lnTo>
                <a:lnTo>
                  <a:pt x="1722" y="296"/>
                </a:lnTo>
                <a:lnTo>
                  <a:pt x="1916" y="296"/>
                </a:lnTo>
                <a:lnTo>
                  <a:pt x="1916" y="328"/>
                </a:lnTo>
                <a:lnTo>
                  <a:pt x="1970" y="328"/>
                </a:lnTo>
                <a:lnTo>
                  <a:pt x="1970" y="448"/>
                </a:lnTo>
                <a:lnTo>
                  <a:pt x="2044" y="448"/>
                </a:lnTo>
                <a:lnTo>
                  <a:pt x="2044" y="346"/>
                </a:lnTo>
                <a:lnTo>
                  <a:pt x="2172" y="252"/>
                </a:lnTo>
                <a:lnTo>
                  <a:pt x="2298" y="346"/>
                </a:lnTo>
                <a:lnTo>
                  <a:pt x="2298" y="400"/>
                </a:lnTo>
                <a:lnTo>
                  <a:pt x="2336" y="400"/>
                </a:lnTo>
                <a:lnTo>
                  <a:pt x="2336" y="468"/>
                </a:lnTo>
                <a:lnTo>
                  <a:pt x="2362" y="468"/>
                </a:lnTo>
                <a:lnTo>
                  <a:pt x="2362" y="330"/>
                </a:lnTo>
                <a:lnTo>
                  <a:pt x="2472" y="330"/>
                </a:lnTo>
                <a:lnTo>
                  <a:pt x="2472" y="386"/>
                </a:lnTo>
                <a:lnTo>
                  <a:pt x="2578" y="386"/>
                </a:lnTo>
                <a:lnTo>
                  <a:pt x="2578" y="426"/>
                </a:lnTo>
                <a:lnTo>
                  <a:pt x="2616" y="426"/>
                </a:lnTo>
                <a:lnTo>
                  <a:pt x="2616" y="386"/>
                </a:lnTo>
                <a:lnTo>
                  <a:pt x="2742" y="386"/>
                </a:lnTo>
                <a:lnTo>
                  <a:pt x="2742" y="460"/>
                </a:lnTo>
                <a:lnTo>
                  <a:pt x="2766" y="460"/>
                </a:lnTo>
                <a:lnTo>
                  <a:pt x="2766" y="472"/>
                </a:lnTo>
                <a:lnTo>
                  <a:pt x="2826" y="472"/>
                </a:lnTo>
                <a:lnTo>
                  <a:pt x="2826" y="424"/>
                </a:lnTo>
                <a:lnTo>
                  <a:pt x="2960" y="424"/>
                </a:lnTo>
                <a:lnTo>
                  <a:pt x="2960" y="404"/>
                </a:lnTo>
                <a:lnTo>
                  <a:pt x="2988" y="404"/>
                </a:lnTo>
                <a:lnTo>
                  <a:pt x="2988" y="378"/>
                </a:lnTo>
                <a:lnTo>
                  <a:pt x="3016" y="378"/>
                </a:lnTo>
                <a:lnTo>
                  <a:pt x="3016" y="400"/>
                </a:lnTo>
                <a:lnTo>
                  <a:pt x="3048" y="400"/>
                </a:lnTo>
                <a:lnTo>
                  <a:pt x="3048" y="374"/>
                </a:lnTo>
                <a:lnTo>
                  <a:pt x="3120" y="374"/>
                </a:lnTo>
                <a:lnTo>
                  <a:pt x="3120" y="398"/>
                </a:lnTo>
                <a:lnTo>
                  <a:pt x="3152" y="398"/>
                </a:lnTo>
                <a:lnTo>
                  <a:pt x="3152" y="464"/>
                </a:lnTo>
                <a:lnTo>
                  <a:pt x="3212" y="464"/>
                </a:lnTo>
                <a:lnTo>
                  <a:pt x="3212" y="372"/>
                </a:lnTo>
                <a:lnTo>
                  <a:pt x="3330" y="372"/>
                </a:lnTo>
                <a:lnTo>
                  <a:pt x="3330" y="400"/>
                </a:lnTo>
                <a:lnTo>
                  <a:pt x="3380" y="400"/>
                </a:lnTo>
                <a:lnTo>
                  <a:pt x="3380" y="208"/>
                </a:lnTo>
                <a:lnTo>
                  <a:pt x="3432" y="158"/>
                </a:lnTo>
                <a:lnTo>
                  <a:pt x="3478" y="206"/>
                </a:lnTo>
                <a:lnTo>
                  <a:pt x="3478" y="464"/>
                </a:lnTo>
                <a:lnTo>
                  <a:pt x="3532" y="464"/>
                </a:lnTo>
                <a:lnTo>
                  <a:pt x="3532" y="214"/>
                </a:lnTo>
                <a:lnTo>
                  <a:pt x="3692" y="214"/>
                </a:lnTo>
                <a:lnTo>
                  <a:pt x="3692" y="440"/>
                </a:lnTo>
                <a:lnTo>
                  <a:pt x="3722" y="440"/>
                </a:lnTo>
                <a:lnTo>
                  <a:pt x="3722" y="386"/>
                </a:lnTo>
                <a:lnTo>
                  <a:pt x="3792" y="386"/>
                </a:lnTo>
                <a:lnTo>
                  <a:pt x="3792" y="418"/>
                </a:lnTo>
                <a:lnTo>
                  <a:pt x="3936" y="418"/>
                </a:lnTo>
                <a:lnTo>
                  <a:pt x="3936" y="460"/>
                </a:lnTo>
                <a:lnTo>
                  <a:pt x="4048" y="460"/>
                </a:lnTo>
                <a:lnTo>
                  <a:pt x="4048" y="396"/>
                </a:lnTo>
                <a:lnTo>
                  <a:pt x="4108" y="396"/>
                </a:lnTo>
                <a:lnTo>
                  <a:pt x="4108" y="432"/>
                </a:lnTo>
                <a:lnTo>
                  <a:pt x="4152" y="432"/>
                </a:lnTo>
                <a:lnTo>
                  <a:pt x="4152" y="410"/>
                </a:lnTo>
                <a:lnTo>
                  <a:pt x="4214" y="410"/>
                </a:lnTo>
                <a:lnTo>
                  <a:pt x="4214" y="382"/>
                </a:lnTo>
                <a:lnTo>
                  <a:pt x="4290" y="382"/>
                </a:lnTo>
                <a:lnTo>
                  <a:pt x="4290" y="454"/>
                </a:lnTo>
                <a:lnTo>
                  <a:pt x="4346" y="454"/>
                </a:lnTo>
                <a:lnTo>
                  <a:pt x="4346" y="284"/>
                </a:lnTo>
                <a:lnTo>
                  <a:pt x="4438" y="286"/>
                </a:lnTo>
                <a:lnTo>
                  <a:pt x="4438" y="380"/>
                </a:lnTo>
                <a:lnTo>
                  <a:pt x="4500" y="380"/>
                </a:lnTo>
                <a:lnTo>
                  <a:pt x="4500" y="438"/>
                </a:lnTo>
                <a:lnTo>
                  <a:pt x="4578" y="438"/>
                </a:lnTo>
                <a:lnTo>
                  <a:pt x="4578" y="374"/>
                </a:lnTo>
                <a:lnTo>
                  <a:pt x="4632" y="374"/>
                </a:lnTo>
                <a:lnTo>
                  <a:pt x="4632" y="348"/>
                </a:lnTo>
                <a:lnTo>
                  <a:pt x="4704" y="348"/>
                </a:lnTo>
                <a:lnTo>
                  <a:pt x="4704" y="366"/>
                </a:lnTo>
                <a:lnTo>
                  <a:pt x="4754" y="366"/>
                </a:lnTo>
                <a:lnTo>
                  <a:pt x="4754" y="338"/>
                </a:lnTo>
                <a:lnTo>
                  <a:pt x="4848" y="268"/>
                </a:lnTo>
                <a:lnTo>
                  <a:pt x="4940" y="338"/>
                </a:lnTo>
                <a:lnTo>
                  <a:pt x="4940" y="434"/>
                </a:lnTo>
                <a:lnTo>
                  <a:pt x="4956" y="434"/>
                </a:lnTo>
                <a:lnTo>
                  <a:pt x="4956" y="414"/>
                </a:lnTo>
                <a:lnTo>
                  <a:pt x="5028" y="414"/>
                </a:lnTo>
                <a:lnTo>
                  <a:pt x="5028" y="500"/>
                </a:lnTo>
                <a:lnTo>
                  <a:pt x="5046" y="500"/>
                </a:lnTo>
                <a:lnTo>
                  <a:pt x="5046" y="458"/>
                </a:lnTo>
                <a:lnTo>
                  <a:pt x="5102" y="458"/>
                </a:lnTo>
                <a:lnTo>
                  <a:pt x="5102" y="368"/>
                </a:lnTo>
                <a:lnTo>
                  <a:pt x="5174" y="368"/>
                </a:lnTo>
                <a:lnTo>
                  <a:pt x="5174" y="458"/>
                </a:lnTo>
                <a:lnTo>
                  <a:pt x="5176" y="458"/>
                </a:lnTo>
                <a:lnTo>
                  <a:pt x="5176" y="422"/>
                </a:lnTo>
                <a:lnTo>
                  <a:pt x="5212" y="422"/>
                </a:lnTo>
                <a:lnTo>
                  <a:pt x="5212" y="404"/>
                </a:lnTo>
                <a:lnTo>
                  <a:pt x="5288" y="404"/>
                </a:lnTo>
                <a:lnTo>
                  <a:pt x="5288" y="464"/>
                </a:lnTo>
                <a:lnTo>
                  <a:pt x="5300" y="464"/>
                </a:lnTo>
                <a:lnTo>
                  <a:pt x="5300" y="422"/>
                </a:lnTo>
                <a:lnTo>
                  <a:pt x="5310" y="422"/>
                </a:lnTo>
                <a:lnTo>
                  <a:pt x="5310" y="344"/>
                </a:lnTo>
                <a:lnTo>
                  <a:pt x="5348" y="344"/>
                </a:lnTo>
                <a:lnTo>
                  <a:pt x="5348" y="308"/>
                </a:lnTo>
                <a:lnTo>
                  <a:pt x="5368" y="308"/>
                </a:lnTo>
                <a:lnTo>
                  <a:pt x="5368" y="288"/>
                </a:lnTo>
                <a:lnTo>
                  <a:pt x="5420" y="288"/>
                </a:lnTo>
                <a:lnTo>
                  <a:pt x="5420" y="308"/>
                </a:lnTo>
                <a:lnTo>
                  <a:pt x="5442" y="308"/>
                </a:lnTo>
                <a:lnTo>
                  <a:pt x="5442" y="412"/>
                </a:lnTo>
                <a:lnTo>
                  <a:pt x="5444" y="412"/>
                </a:lnTo>
                <a:lnTo>
                  <a:pt x="5444" y="412"/>
                </a:lnTo>
                <a:lnTo>
                  <a:pt x="5504" y="412"/>
                </a:lnTo>
                <a:lnTo>
                  <a:pt x="5504" y="358"/>
                </a:lnTo>
                <a:lnTo>
                  <a:pt x="5532" y="358"/>
                </a:lnTo>
                <a:lnTo>
                  <a:pt x="5532" y="308"/>
                </a:lnTo>
                <a:lnTo>
                  <a:pt x="5550" y="308"/>
                </a:lnTo>
                <a:lnTo>
                  <a:pt x="5550" y="248"/>
                </a:lnTo>
                <a:lnTo>
                  <a:pt x="5564" y="248"/>
                </a:lnTo>
                <a:lnTo>
                  <a:pt x="5564" y="202"/>
                </a:lnTo>
                <a:lnTo>
                  <a:pt x="5580" y="202"/>
                </a:lnTo>
                <a:lnTo>
                  <a:pt x="5580" y="154"/>
                </a:lnTo>
                <a:lnTo>
                  <a:pt x="5600" y="154"/>
                </a:lnTo>
                <a:lnTo>
                  <a:pt x="5600" y="200"/>
                </a:lnTo>
                <a:lnTo>
                  <a:pt x="5616" y="200"/>
                </a:lnTo>
                <a:lnTo>
                  <a:pt x="5616" y="238"/>
                </a:lnTo>
                <a:lnTo>
                  <a:pt x="5632" y="238"/>
                </a:lnTo>
                <a:lnTo>
                  <a:pt x="5632" y="310"/>
                </a:lnTo>
                <a:lnTo>
                  <a:pt x="5650" y="310"/>
                </a:lnTo>
                <a:lnTo>
                  <a:pt x="5650" y="362"/>
                </a:lnTo>
                <a:lnTo>
                  <a:pt x="5672" y="362"/>
                </a:lnTo>
                <a:lnTo>
                  <a:pt x="5672" y="414"/>
                </a:lnTo>
                <a:lnTo>
                  <a:pt x="5760" y="414"/>
                </a:lnTo>
                <a:lnTo>
                  <a:pt x="5760" y="540"/>
                </a:lnTo>
                <a:lnTo>
                  <a:pt x="0" y="540"/>
                </a:lnTo>
                <a:close/>
              </a:path>
            </a:pathLst>
          </a:custGeom>
          <a:solidFill>
            <a:schemeClr val="tx2">
              <a:lumMod val="60000"/>
              <a:lumOff val="40000"/>
              <a:alpha val="22000"/>
            </a:schemeClr>
          </a:solidFill>
          <a:ln w="9525">
            <a:noFill/>
            <a:round/>
          </a:ln>
        </p:spPr>
        <p:txBody>
          <a:bodyPr/>
          <a:p>
            <a:pPr>
              <a:defRPr/>
            </a:pPr>
            <a:endParaRPr lang="ar-SA">
              <a:latin typeface="+mn-lt"/>
              <a:ea typeface="+mn-ea"/>
              <a:cs typeface="+mn-ea"/>
              <a:sym typeface="+mn-lt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4" grpId="0" bldLvl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8" name="Freeform 3"/>
          <p:cNvSpPr/>
          <p:nvPr/>
        </p:nvSpPr>
        <p:spPr bwMode="auto">
          <a:xfrm flipH="1">
            <a:off x="-695325" y="4279900"/>
            <a:ext cx="13377863" cy="2578100"/>
          </a:xfrm>
          <a:custGeom>
            <a:avLst/>
            <a:gdLst/>
            <a:ahLst/>
            <a:cxnLst>
              <a:cxn ang="0">
                <a:pos x="28" y="404"/>
              </a:cxn>
              <a:cxn ang="0">
                <a:pos x="308" y="410"/>
              </a:cxn>
              <a:cxn ang="0">
                <a:pos x="430" y="204"/>
              </a:cxn>
              <a:cxn ang="0">
                <a:pos x="526" y="204"/>
              </a:cxn>
              <a:cxn ang="0">
                <a:pos x="580" y="430"/>
              </a:cxn>
              <a:cxn ang="0">
                <a:pos x="674" y="204"/>
              </a:cxn>
              <a:cxn ang="0">
                <a:pos x="718" y="64"/>
              </a:cxn>
              <a:cxn ang="0">
                <a:pos x="766" y="62"/>
              </a:cxn>
              <a:cxn ang="0">
                <a:pos x="806" y="208"/>
              </a:cxn>
              <a:cxn ang="0">
                <a:pos x="860" y="456"/>
              </a:cxn>
              <a:cxn ang="0">
                <a:pos x="1006" y="434"/>
              </a:cxn>
              <a:cxn ang="0">
                <a:pos x="1072" y="192"/>
              </a:cxn>
              <a:cxn ang="0">
                <a:pos x="1180" y="386"/>
              </a:cxn>
              <a:cxn ang="0">
                <a:pos x="1302" y="388"/>
              </a:cxn>
              <a:cxn ang="0">
                <a:pos x="1412" y="376"/>
              </a:cxn>
              <a:cxn ang="0">
                <a:pos x="1682" y="376"/>
              </a:cxn>
              <a:cxn ang="0">
                <a:pos x="1916" y="328"/>
              </a:cxn>
              <a:cxn ang="0">
                <a:pos x="2044" y="346"/>
              </a:cxn>
              <a:cxn ang="0">
                <a:pos x="2336" y="400"/>
              </a:cxn>
              <a:cxn ang="0">
                <a:pos x="2472" y="330"/>
              </a:cxn>
              <a:cxn ang="0">
                <a:pos x="2616" y="426"/>
              </a:cxn>
              <a:cxn ang="0">
                <a:pos x="2766" y="460"/>
              </a:cxn>
              <a:cxn ang="0">
                <a:pos x="2960" y="424"/>
              </a:cxn>
              <a:cxn ang="0">
                <a:pos x="3016" y="378"/>
              </a:cxn>
              <a:cxn ang="0">
                <a:pos x="3120" y="374"/>
              </a:cxn>
              <a:cxn ang="0">
                <a:pos x="3212" y="464"/>
              </a:cxn>
              <a:cxn ang="0">
                <a:pos x="3380" y="400"/>
              </a:cxn>
              <a:cxn ang="0">
                <a:pos x="3478" y="464"/>
              </a:cxn>
              <a:cxn ang="0">
                <a:pos x="3692" y="440"/>
              </a:cxn>
              <a:cxn ang="0">
                <a:pos x="3792" y="418"/>
              </a:cxn>
              <a:cxn ang="0">
                <a:pos x="4048" y="396"/>
              </a:cxn>
              <a:cxn ang="0">
                <a:pos x="4152" y="410"/>
              </a:cxn>
              <a:cxn ang="0">
                <a:pos x="4290" y="454"/>
              </a:cxn>
              <a:cxn ang="0">
                <a:pos x="4438" y="380"/>
              </a:cxn>
              <a:cxn ang="0">
                <a:pos x="4578" y="374"/>
              </a:cxn>
              <a:cxn ang="0">
                <a:pos x="4704" y="366"/>
              </a:cxn>
              <a:cxn ang="0">
                <a:pos x="4940" y="338"/>
              </a:cxn>
              <a:cxn ang="0">
                <a:pos x="5028" y="414"/>
              </a:cxn>
              <a:cxn ang="0">
                <a:pos x="5102" y="458"/>
              </a:cxn>
              <a:cxn ang="0">
                <a:pos x="5176" y="458"/>
              </a:cxn>
              <a:cxn ang="0">
                <a:pos x="5288" y="404"/>
              </a:cxn>
              <a:cxn ang="0">
                <a:pos x="5310" y="422"/>
              </a:cxn>
              <a:cxn ang="0">
                <a:pos x="5368" y="308"/>
              </a:cxn>
              <a:cxn ang="0">
                <a:pos x="5442" y="308"/>
              </a:cxn>
              <a:cxn ang="0">
                <a:pos x="5504" y="412"/>
              </a:cxn>
              <a:cxn ang="0">
                <a:pos x="5550" y="308"/>
              </a:cxn>
              <a:cxn ang="0">
                <a:pos x="5580" y="202"/>
              </a:cxn>
              <a:cxn ang="0">
                <a:pos x="5616" y="200"/>
              </a:cxn>
              <a:cxn ang="0">
                <a:pos x="5650" y="310"/>
              </a:cxn>
              <a:cxn ang="0">
                <a:pos x="5760" y="414"/>
              </a:cxn>
            </a:cxnLst>
            <a:rect l="0" t="0" r="r" b="b"/>
            <a:pathLst>
              <a:path w="5760" h="540">
                <a:moveTo>
                  <a:pt x="0" y="540"/>
                </a:moveTo>
                <a:lnTo>
                  <a:pt x="0" y="460"/>
                </a:lnTo>
                <a:lnTo>
                  <a:pt x="28" y="460"/>
                </a:lnTo>
                <a:lnTo>
                  <a:pt x="28" y="404"/>
                </a:lnTo>
                <a:lnTo>
                  <a:pt x="200" y="404"/>
                </a:lnTo>
                <a:lnTo>
                  <a:pt x="200" y="356"/>
                </a:lnTo>
                <a:lnTo>
                  <a:pt x="308" y="356"/>
                </a:lnTo>
                <a:lnTo>
                  <a:pt x="308" y="410"/>
                </a:lnTo>
                <a:lnTo>
                  <a:pt x="366" y="410"/>
                </a:lnTo>
                <a:lnTo>
                  <a:pt x="366" y="356"/>
                </a:lnTo>
                <a:lnTo>
                  <a:pt x="430" y="356"/>
                </a:lnTo>
                <a:lnTo>
                  <a:pt x="430" y="204"/>
                </a:lnTo>
                <a:lnTo>
                  <a:pt x="458" y="204"/>
                </a:lnTo>
                <a:lnTo>
                  <a:pt x="458" y="176"/>
                </a:lnTo>
                <a:lnTo>
                  <a:pt x="526" y="176"/>
                </a:lnTo>
                <a:lnTo>
                  <a:pt x="526" y="204"/>
                </a:lnTo>
                <a:lnTo>
                  <a:pt x="556" y="204"/>
                </a:lnTo>
                <a:lnTo>
                  <a:pt x="556" y="342"/>
                </a:lnTo>
                <a:lnTo>
                  <a:pt x="580" y="342"/>
                </a:lnTo>
                <a:lnTo>
                  <a:pt x="580" y="430"/>
                </a:lnTo>
                <a:lnTo>
                  <a:pt x="636" y="430"/>
                </a:lnTo>
                <a:lnTo>
                  <a:pt x="636" y="270"/>
                </a:lnTo>
                <a:lnTo>
                  <a:pt x="674" y="270"/>
                </a:lnTo>
                <a:lnTo>
                  <a:pt x="674" y="204"/>
                </a:lnTo>
                <a:lnTo>
                  <a:pt x="700" y="204"/>
                </a:lnTo>
                <a:lnTo>
                  <a:pt x="700" y="124"/>
                </a:lnTo>
                <a:lnTo>
                  <a:pt x="718" y="124"/>
                </a:lnTo>
                <a:lnTo>
                  <a:pt x="718" y="64"/>
                </a:lnTo>
                <a:lnTo>
                  <a:pt x="736" y="64"/>
                </a:lnTo>
                <a:lnTo>
                  <a:pt x="736" y="0"/>
                </a:lnTo>
                <a:lnTo>
                  <a:pt x="766" y="0"/>
                </a:lnTo>
                <a:lnTo>
                  <a:pt x="766" y="62"/>
                </a:lnTo>
                <a:lnTo>
                  <a:pt x="788" y="62"/>
                </a:lnTo>
                <a:lnTo>
                  <a:pt x="788" y="112"/>
                </a:lnTo>
                <a:lnTo>
                  <a:pt x="806" y="112"/>
                </a:lnTo>
                <a:lnTo>
                  <a:pt x="806" y="208"/>
                </a:lnTo>
                <a:lnTo>
                  <a:pt x="832" y="208"/>
                </a:lnTo>
                <a:lnTo>
                  <a:pt x="832" y="276"/>
                </a:lnTo>
                <a:lnTo>
                  <a:pt x="860" y="276"/>
                </a:lnTo>
                <a:lnTo>
                  <a:pt x="860" y="456"/>
                </a:lnTo>
                <a:lnTo>
                  <a:pt x="906" y="456"/>
                </a:lnTo>
                <a:lnTo>
                  <a:pt x="906" y="414"/>
                </a:lnTo>
                <a:lnTo>
                  <a:pt x="1006" y="414"/>
                </a:lnTo>
                <a:lnTo>
                  <a:pt x="1006" y="434"/>
                </a:lnTo>
                <a:lnTo>
                  <a:pt x="1044" y="434"/>
                </a:lnTo>
                <a:lnTo>
                  <a:pt x="1044" y="246"/>
                </a:lnTo>
                <a:lnTo>
                  <a:pt x="1072" y="246"/>
                </a:lnTo>
                <a:lnTo>
                  <a:pt x="1072" y="192"/>
                </a:lnTo>
                <a:lnTo>
                  <a:pt x="1160" y="192"/>
                </a:lnTo>
                <a:lnTo>
                  <a:pt x="1160" y="242"/>
                </a:lnTo>
                <a:lnTo>
                  <a:pt x="1180" y="256"/>
                </a:lnTo>
                <a:lnTo>
                  <a:pt x="1180" y="386"/>
                </a:lnTo>
                <a:lnTo>
                  <a:pt x="1214" y="386"/>
                </a:lnTo>
                <a:lnTo>
                  <a:pt x="1214" y="358"/>
                </a:lnTo>
                <a:lnTo>
                  <a:pt x="1302" y="358"/>
                </a:lnTo>
                <a:lnTo>
                  <a:pt x="1302" y="388"/>
                </a:lnTo>
                <a:lnTo>
                  <a:pt x="1354" y="388"/>
                </a:lnTo>
                <a:lnTo>
                  <a:pt x="1354" y="414"/>
                </a:lnTo>
                <a:lnTo>
                  <a:pt x="1412" y="414"/>
                </a:lnTo>
                <a:lnTo>
                  <a:pt x="1412" y="376"/>
                </a:lnTo>
                <a:lnTo>
                  <a:pt x="1452" y="376"/>
                </a:lnTo>
                <a:lnTo>
                  <a:pt x="1452" y="296"/>
                </a:lnTo>
                <a:lnTo>
                  <a:pt x="1682" y="296"/>
                </a:lnTo>
                <a:lnTo>
                  <a:pt x="1682" y="376"/>
                </a:lnTo>
                <a:lnTo>
                  <a:pt x="1722" y="376"/>
                </a:lnTo>
                <a:lnTo>
                  <a:pt x="1722" y="296"/>
                </a:lnTo>
                <a:lnTo>
                  <a:pt x="1916" y="296"/>
                </a:lnTo>
                <a:lnTo>
                  <a:pt x="1916" y="328"/>
                </a:lnTo>
                <a:lnTo>
                  <a:pt x="1970" y="328"/>
                </a:lnTo>
                <a:lnTo>
                  <a:pt x="1970" y="448"/>
                </a:lnTo>
                <a:lnTo>
                  <a:pt x="2044" y="448"/>
                </a:lnTo>
                <a:lnTo>
                  <a:pt x="2044" y="346"/>
                </a:lnTo>
                <a:lnTo>
                  <a:pt x="2172" y="252"/>
                </a:lnTo>
                <a:lnTo>
                  <a:pt x="2298" y="346"/>
                </a:lnTo>
                <a:lnTo>
                  <a:pt x="2298" y="400"/>
                </a:lnTo>
                <a:lnTo>
                  <a:pt x="2336" y="400"/>
                </a:lnTo>
                <a:lnTo>
                  <a:pt x="2336" y="468"/>
                </a:lnTo>
                <a:lnTo>
                  <a:pt x="2362" y="468"/>
                </a:lnTo>
                <a:lnTo>
                  <a:pt x="2362" y="330"/>
                </a:lnTo>
                <a:lnTo>
                  <a:pt x="2472" y="330"/>
                </a:lnTo>
                <a:lnTo>
                  <a:pt x="2472" y="386"/>
                </a:lnTo>
                <a:lnTo>
                  <a:pt x="2578" y="386"/>
                </a:lnTo>
                <a:lnTo>
                  <a:pt x="2578" y="426"/>
                </a:lnTo>
                <a:lnTo>
                  <a:pt x="2616" y="426"/>
                </a:lnTo>
                <a:lnTo>
                  <a:pt x="2616" y="386"/>
                </a:lnTo>
                <a:lnTo>
                  <a:pt x="2742" y="386"/>
                </a:lnTo>
                <a:lnTo>
                  <a:pt x="2742" y="460"/>
                </a:lnTo>
                <a:lnTo>
                  <a:pt x="2766" y="460"/>
                </a:lnTo>
                <a:lnTo>
                  <a:pt x="2766" y="472"/>
                </a:lnTo>
                <a:lnTo>
                  <a:pt x="2826" y="472"/>
                </a:lnTo>
                <a:lnTo>
                  <a:pt x="2826" y="424"/>
                </a:lnTo>
                <a:lnTo>
                  <a:pt x="2960" y="424"/>
                </a:lnTo>
                <a:lnTo>
                  <a:pt x="2960" y="404"/>
                </a:lnTo>
                <a:lnTo>
                  <a:pt x="2988" y="404"/>
                </a:lnTo>
                <a:lnTo>
                  <a:pt x="2988" y="378"/>
                </a:lnTo>
                <a:lnTo>
                  <a:pt x="3016" y="378"/>
                </a:lnTo>
                <a:lnTo>
                  <a:pt x="3016" y="400"/>
                </a:lnTo>
                <a:lnTo>
                  <a:pt x="3048" y="400"/>
                </a:lnTo>
                <a:lnTo>
                  <a:pt x="3048" y="374"/>
                </a:lnTo>
                <a:lnTo>
                  <a:pt x="3120" y="374"/>
                </a:lnTo>
                <a:lnTo>
                  <a:pt x="3120" y="398"/>
                </a:lnTo>
                <a:lnTo>
                  <a:pt x="3152" y="398"/>
                </a:lnTo>
                <a:lnTo>
                  <a:pt x="3152" y="464"/>
                </a:lnTo>
                <a:lnTo>
                  <a:pt x="3212" y="464"/>
                </a:lnTo>
                <a:lnTo>
                  <a:pt x="3212" y="372"/>
                </a:lnTo>
                <a:lnTo>
                  <a:pt x="3330" y="372"/>
                </a:lnTo>
                <a:lnTo>
                  <a:pt x="3330" y="400"/>
                </a:lnTo>
                <a:lnTo>
                  <a:pt x="3380" y="400"/>
                </a:lnTo>
                <a:lnTo>
                  <a:pt x="3380" y="208"/>
                </a:lnTo>
                <a:lnTo>
                  <a:pt x="3432" y="158"/>
                </a:lnTo>
                <a:lnTo>
                  <a:pt x="3478" y="206"/>
                </a:lnTo>
                <a:lnTo>
                  <a:pt x="3478" y="464"/>
                </a:lnTo>
                <a:lnTo>
                  <a:pt x="3532" y="464"/>
                </a:lnTo>
                <a:lnTo>
                  <a:pt x="3532" y="214"/>
                </a:lnTo>
                <a:lnTo>
                  <a:pt x="3692" y="214"/>
                </a:lnTo>
                <a:lnTo>
                  <a:pt x="3692" y="440"/>
                </a:lnTo>
                <a:lnTo>
                  <a:pt x="3722" y="440"/>
                </a:lnTo>
                <a:lnTo>
                  <a:pt x="3722" y="386"/>
                </a:lnTo>
                <a:lnTo>
                  <a:pt x="3792" y="386"/>
                </a:lnTo>
                <a:lnTo>
                  <a:pt x="3792" y="418"/>
                </a:lnTo>
                <a:lnTo>
                  <a:pt x="3936" y="418"/>
                </a:lnTo>
                <a:lnTo>
                  <a:pt x="3936" y="460"/>
                </a:lnTo>
                <a:lnTo>
                  <a:pt x="4048" y="460"/>
                </a:lnTo>
                <a:lnTo>
                  <a:pt x="4048" y="396"/>
                </a:lnTo>
                <a:lnTo>
                  <a:pt x="4108" y="396"/>
                </a:lnTo>
                <a:lnTo>
                  <a:pt x="4108" y="432"/>
                </a:lnTo>
                <a:lnTo>
                  <a:pt x="4152" y="432"/>
                </a:lnTo>
                <a:lnTo>
                  <a:pt x="4152" y="410"/>
                </a:lnTo>
                <a:lnTo>
                  <a:pt x="4214" y="410"/>
                </a:lnTo>
                <a:lnTo>
                  <a:pt x="4214" y="382"/>
                </a:lnTo>
                <a:lnTo>
                  <a:pt x="4290" y="382"/>
                </a:lnTo>
                <a:lnTo>
                  <a:pt x="4290" y="454"/>
                </a:lnTo>
                <a:lnTo>
                  <a:pt x="4346" y="454"/>
                </a:lnTo>
                <a:lnTo>
                  <a:pt x="4346" y="284"/>
                </a:lnTo>
                <a:lnTo>
                  <a:pt x="4438" y="286"/>
                </a:lnTo>
                <a:lnTo>
                  <a:pt x="4438" y="380"/>
                </a:lnTo>
                <a:lnTo>
                  <a:pt x="4500" y="380"/>
                </a:lnTo>
                <a:lnTo>
                  <a:pt x="4500" y="438"/>
                </a:lnTo>
                <a:lnTo>
                  <a:pt x="4578" y="438"/>
                </a:lnTo>
                <a:lnTo>
                  <a:pt x="4578" y="374"/>
                </a:lnTo>
                <a:lnTo>
                  <a:pt x="4632" y="374"/>
                </a:lnTo>
                <a:lnTo>
                  <a:pt x="4632" y="348"/>
                </a:lnTo>
                <a:lnTo>
                  <a:pt x="4704" y="348"/>
                </a:lnTo>
                <a:lnTo>
                  <a:pt x="4704" y="366"/>
                </a:lnTo>
                <a:lnTo>
                  <a:pt x="4754" y="366"/>
                </a:lnTo>
                <a:lnTo>
                  <a:pt x="4754" y="338"/>
                </a:lnTo>
                <a:lnTo>
                  <a:pt x="4848" y="268"/>
                </a:lnTo>
                <a:lnTo>
                  <a:pt x="4940" y="338"/>
                </a:lnTo>
                <a:lnTo>
                  <a:pt x="4940" y="434"/>
                </a:lnTo>
                <a:lnTo>
                  <a:pt x="4956" y="434"/>
                </a:lnTo>
                <a:lnTo>
                  <a:pt x="4956" y="414"/>
                </a:lnTo>
                <a:lnTo>
                  <a:pt x="5028" y="414"/>
                </a:lnTo>
                <a:lnTo>
                  <a:pt x="5028" y="500"/>
                </a:lnTo>
                <a:lnTo>
                  <a:pt x="5046" y="500"/>
                </a:lnTo>
                <a:lnTo>
                  <a:pt x="5046" y="458"/>
                </a:lnTo>
                <a:lnTo>
                  <a:pt x="5102" y="458"/>
                </a:lnTo>
                <a:lnTo>
                  <a:pt x="5102" y="368"/>
                </a:lnTo>
                <a:lnTo>
                  <a:pt x="5174" y="368"/>
                </a:lnTo>
                <a:lnTo>
                  <a:pt x="5174" y="458"/>
                </a:lnTo>
                <a:lnTo>
                  <a:pt x="5176" y="458"/>
                </a:lnTo>
                <a:lnTo>
                  <a:pt x="5176" y="422"/>
                </a:lnTo>
                <a:lnTo>
                  <a:pt x="5212" y="422"/>
                </a:lnTo>
                <a:lnTo>
                  <a:pt x="5212" y="404"/>
                </a:lnTo>
                <a:lnTo>
                  <a:pt x="5288" y="404"/>
                </a:lnTo>
                <a:lnTo>
                  <a:pt x="5288" y="464"/>
                </a:lnTo>
                <a:lnTo>
                  <a:pt x="5300" y="464"/>
                </a:lnTo>
                <a:lnTo>
                  <a:pt x="5300" y="422"/>
                </a:lnTo>
                <a:lnTo>
                  <a:pt x="5310" y="422"/>
                </a:lnTo>
                <a:lnTo>
                  <a:pt x="5310" y="344"/>
                </a:lnTo>
                <a:lnTo>
                  <a:pt x="5348" y="344"/>
                </a:lnTo>
                <a:lnTo>
                  <a:pt x="5348" y="308"/>
                </a:lnTo>
                <a:lnTo>
                  <a:pt x="5368" y="308"/>
                </a:lnTo>
                <a:lnTo>
                  <a:pt x="5368" y="288"/>
                </a:lnTo>
                <a:lnTo>
                  <a:pt x="5420" y="288"/>
                </a:lnTo>
                <a:lnTo>
                  <a:pt x="5420" y="308"/>
                </a:lnTo>
                <a:lnTo>
                  <a:pt x="5442" y="308"/>
                </a:lnTo>
                <a:lnTo>
                  <a:pt x="5442" y="412"/>
                </a:lnTo>
                <a:lnTo>
                  <a:pt x="5444" y="412"/>
                </a:lnTo>
                <a:lnTo>
                  <a:pt x="5444" y="412"/>
                </a:lnTo>
                <a:lnTo>
                  <a:pt x="5504" y="412"/>
                </a:lnTo>
                <a:lnTo>
                  <a:pt x="5504" y="358"/>
                </a:lnTo>
                <a:lnTo>
                  <a:pt x="5532" y="358"/>
                </a:lnTo>
                <a:lnTo>
                  <a:pt x="5532" y="308"/>
                </a:lnTo>
                <a:lnTo>
                  <a:pt x="5550" y="308"/>
                </a:lnTo>
                <a:lnTo>
                  <a:pt x="5550" y="248"/>
                </a:lnTo>
                <a:lnTo>
                  <a:pt x="5564" y="248"/>
                </a:lnTo>
                <a:lnTo>
                  <a:pt x="5564" y="202"/>
                </a:lnTo>
                <a:lnTo>
                  <a:pt x="5580" y="202"/>
                </a:lnTo>
                <a:lnTo>
                  <a:pt x="5580" y="154"/>
                </a:lnTo>
                <a:lnTo>
                  <a:pt x="5600" y="154"/>
                </a:lnTo>
                <a:lnTo>
                  <a:pt x="5600" y="200"/>
                </a:lnTo>
                <a:lnTo>
                  <a:pt x="5616" y="200"/>
                </a:lnTo>
                <a:lnTo>
                  <a:pt x="5616" y="238"/>
                </a:lnTo>
                <a:lnTo>
                  <a:pt x="5632" y="238"/>
                </a:lnTo>
                <a:lnTo>
                  <a:pt x="5632" y="310"/>
                </a:lnTo>
                <a:lnTo>
                  <a:pt x="5650" y="310"/>
                </a:lnTo>
                <a:lnTo>
                  <a:pt x="5650" y="362"/>
                </a:lnTo>
                <a:lnTo>
                  <a:pt x="5672" y="362"/>
                </a:lnTo>
                <a:lnTo>
                  <a:pt x="5672" y="414"/>
                </a:lnTo>
                <a:lnTo>
                  <a:pt x="5760" y="414"/>
                </a:lnTo>
                <a:lnTo>
                  <a:pt x="5760" y="540"/>
                </a:lnTo>
                <a:lnTo>
                  <a:pt x="0" y="540"/>
                </a:lnTo>
                <a:close/>
              </a:path>
            </a:pathLst>
          </a:custGeom>
          <a:solidFill>
            <a:schemeClr val="tx2">
              <a:lumMod val="60000"/>
              <a:lumOff val="40000"/>
              <a:alpha val="22000"/>
            </a:schemeClr>
          </a:solidFill>
          <a:ln w="9525">
            <a:noFill/>
            <a:round/>
          </a:ln>
        </p:spPr>
        <p:txBody>
          <a:bodyPr/>
          <a:lstStyle/>
          <a:p>
            <a:pPr>
              <a:defRPr/>
            </a:pPr>
            <a:endParaRPr lang="ar-SA"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3" name="图片 2" descr="图片包含 人员, 领带, 室内, 服装&#10;&#10;描述已自动生成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8985" y="1649004"/>
            <a:ext cx="3400902" cy="41175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3" name="组合 12"/>
          <p:cNvGrpSpPr/>
          <p:nvPr/>
        </p:nvGrpSpPr>
        <p:grpSpPr>
          <a:xfrm>
            <a:off x="1592580" y="2295007"/>
            <a:ext cx="5179428" cy="2262811"/>
            <a:chOff x="296456" y="1685979"/>
            <a:chExt cx="5179428" cy="2262811"/>
          </a:xfrm>
        </p:grpSpPr>
        <p:sp>
          <p:nvSpPr>
            <p:cNvPr id="4" name="文本框 3"/>
            <p:cNvSpPr txBox="1"/>
            <p:nvPr/>
          </p:nvSpPr>
          <p:spPr>
            <a:xfrm>
              <a:off x="465508" y="1685979"/>
              <a:ext cx="501037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zh-CN" altLang="en-US" sz="2800" dirty="0">
                  <a:gradFill>
                    <a:gsLst>
                      <a:gs pos="100000">
                        <a:schemeClr val="bg1">
                          <a:lumMod val="50000"/>
                        </a:schemeClr>
                      </a:gs>
                      <a:gs pos="0">
                        <a:schemeClr val="tx1"/>
                      </a:gs>
                    </a:gsLst>
                    <a:lin ang="5400000" scaled="0"/>
                  </a:gradFill>
                </a:rPr>
                <a:t>基于百度</a:t>
              </a:r>
              <a:r>
                <a:rPr lang="en-US" altLang="zh-CN" sz="2800" dirty="0">
                  <a:gradFill>
                    <a:gsLst>
                      <a:gs pos="100000">
                        <a:schemeClr val="bg1">
                          <a:lumMod val="50000"/>
                        </a:schemeClr>
                      </a:gs>
                      <a:gs pos="0">
                        <a:schemeClr val="tx1"/>
                      </a:gs>
                    </a:gsLst>
                    <a:lin ang="5400000" scaled="0"/>
                  </a:gradFill>
                </a:rPr>
                <a:t>AI</a:t>
              </a:r>
              <a:r>
                <a:rPr lang="zh-CN" altLang="en-US" sz="2800" dirty="0">
                  <a:gradFill>
                    <a:gsLst>
                      <a:gs pos="100000">
                        <a:schemeClr val="bg1">
                          <a:lumMod val="50000"/>
                        </a:schemeClr>
                      </a:gs>
                      <a:gs pos="0">
                        <a:schemeClr val="tx1"/>
                      </a:gs>
                    </a:gsLst>
                    <a:lin ang="5400000" scaled="0"/>
                  </a:gradFill>
                </a:rPr>
                <a:t>的人脸识别技术</a:t>
              </a:r>
              <a:endParaRPr lang="en-US" sz="2800" dirty="0">
                <a:gradFill>
                  <a:gsLst>
                    <a:gs pos="100000">
                      <a:schemeClr val="bg1">
                        <a:lumMod val="50000"/>
                      </a:schemeClr>
                    </a:gs>
                    <a:gs pos="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792239" y="2610845"/>
              <a:ext cx="4582076" cy="1337945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>
                <a:lnSpc>
                  <a:spcPct val="150000"/>
                </a:lnSpc>
              </a:pPr>
              <a:r>
                <a:rPr lang="zh-CN" altLang="en-US" sz="18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可对人脸进行分析，获得眼、口、鼻轮廓等</a:t>
              </a:r>
              <a:r>
                <a:rPr lang="en-US" altLang="zh-CN" sz="18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150</a:t>
              </a:r>
              <a:r>
                <a:rPr lang="zh-CN" altLang="en-US" sz="18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个关键</a:t>
              </a:r>
              <a:r>
                <a:rPr lang="en-US" altLang="zh-CN" sz="18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9</a:t>
              </a:r>
              <a:r>
                <a:rPr lang="zh-CN" altLang="en-US" sz="18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点定位，准确识别多种人脸属性，如性别，年龄，表情等信息。</a:t>
              </a:r>
              <a:endPara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grpSp>
          <p:nvGrpSpPr>
            <p:cNvPr id="10" name="Group 31"/>
            <p:cNvGrpSpPr/>
            <p:nvPr/>
          </p:nvGrpSpPr>
          <p:grpSpPr>
            <a:xfrm>
              <a:off x="296456" y="1778508"/>
              <a:ext cx="338103" cy="338163"/>
              <a:chOff x="3703638" y="1223963"/>
              <a:chExt cx="666750" cy="666750"/>
            </a:xfrm>
            <a:solidFill>
              <a:schemeClr val="tx1">
                <a:lumMod val="75000"/>
                <a:lumOff val="25000"/>
              </a:schemeClr>
            </a:solidFill>
          </p:grpSpPr>
          <p:sp>
            <p:nvSpPr>
              <p:cNvPr id="11" name="Freeform 9"/>
              <p:cNvSpPr>
                <a:spLocks noEditPoints="1"/>
              </p:cNvSpPr>
              <p:nvPr/>
            </p:nvSpPr>
            <p:spPr bwMode="auto">
              <a:xfrm>
                <a:off x="3703638" y="1223963"/>
                <a:ext cx="666750" cy="666750"/>
              </a:xfrm>
              <a:custGeom>
                <a:avLst/>
                <a:gdLst>
                  <a:gd name="T0" fmla="*/ 100 w 200"/>
                  <a:gd name="T1" fmla="*/ 200 h 200"/>
                  <a:gd name="T2" fmla="*/ 200 w 200"/>
                  <a:gd name="T3" fmla="*/ 100 h 200"/>
                  <a:gd name="T4" fmla="*/ 100 w 200"/>
                  <a:gd name="T5" fmla="*/ 0 h 200"/>
                  <a:gd name="T6" fmla="*/ 0 w 200"/>
                  <a:gd name="T7" fmla="*/ 100 h 200"/>
                  <a:gd name="T8" fmla="*/ 100 w 200"/>
                  <a:gd name="T9" fmla="*/ 200 h 200"/>
                  <a:gd name="T10" fmla="*/ 100 w 200"/>
                  <a:gd name="T11" fmla="*/ 8 h 200"/>
                  <a:gd name="T12" fmla="*/ 192 w 200"/>
                  <a:gd name="T13" fmla="*/ 100 h 200"/>
                  <a:gd name="T14" fmla="*/ 100 w 200"/>
                  <a:gd name="T15" fmla="*/ 192 h 200"/>
                  <a:gd name="T16" fmla="*/ 8 w 200"/>
                  <a:gd name="T17" fmla="*/ 100 h 200"/>
                  <a:gd name="T18" fmla="*/ 100 w 200"/>
                  <a:gd name="T19" fmla="*/ 8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0" h="200">
                    <a:moveTo>
                      <a:pt x="100" y="200"/>
                    </a:moveTo>
                    <a:cubicBezTo>
                      <a:pt x="155" y="200"/>
                      <a:pt x="200" y="155"/>
                      <a:pt x="200" y="100"/>
                    </a:cubicBezTo>
                    <a:cubicBezTo>
                      <a:pt x="200" y="45"/>
                      <a:pt x="155" y="0"/>
                      <a:pt x="100" y="0"/>
                    </a:cubicBezTo>
                    <a:cubicBezTo>
                      <a:pt x="45" y="0"/>
                      <a:pt x="0" y="45"/>
                      <a:pt x="0" y="100"/>
                    </a:cubicBezTo>
                    <a:cubicBezTo>
                      <a:pt x="0" y="155"/>
                      <a:pt x="45" y="200"/>
                      <a:pt x="100" y="200"/>
                    </a:cubicBezTo>
                    <a:close/>
                    <a:moveTo>
                      <a:pt x="100" y="8"/>
                    </a:moveTo>
                    <a:cubicBezTo>
                      <a:pt x="151" y="8"/>
                      <a:pt x="192" y="49"/>
                      <a:pt x="192" y="100"/>
                    </a:cubicBezTo>
                    <a:cubicBezTo>
                      <a:pt x="192" y="151"/>
                      <a:pt x="151" y="192"/>
                      <a:pt x="100" y="192"/>
                    </a:cubicBezTo>
                    <a:cubicBezTo>
                      <a:pt x="49" y="192"/>
                      <a:pt x="8" y="151"/>
                      <a:pt x="8" y="100"/>
                    </a:cubicBezTo>
                    <a:cubicBezTo>
                      <a:pt x="8" y="49"/>
                      <a:pt x="49" y="8"/>
                      <a:pt x="100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pPr defTabSz="210820">
                  <a:defRPr/>
                </a:pPr>
                <a:endParaRPr lang="en-US" sz="1500" kern="0">
                  <a:solidFill>
                    <a:srgbClr val="767171"/>
                  </a:solidFill>
                </a:endParaRPr>
              </a:p>
            </p:txBody>
          </p:sp>
          <p:sp>
            <p:nvSpPr>
              <p:cNvPr id="12" name="Freeform 10"/>
              <p:cNvSpPr/>
              <p:nvPr/>
            </p:nvSpPr>
            <p:spPr bwMode="auto">
              <a:xfrm>
                <a:off x="3863974" y="1397003"/>
                <a:ext cx="373063" cy="323850"/>
              </a:xfrm>
              <a:custGeom>
                <a:avLst/>
                <a:gdLst>
                  <a:gd name="T0" fmla="*/ 121 w 235"/>
                  <a:gd name="T1" fmla="*/ 191 h 204"/>
                  <a:gd name="T2" fmla="*/ 134 w 235"/>
                  <a:gd name="T3" fmla="*/ 204 h 204"/>
                  <a:gd name="T4" fmla="*/ 235 w 235"/>
                  <a:gd name="T5" fmla="*/ 101 h 204"/>
                  <a:gd name="T6" fmla="*/ 134 w 235"/>
                  <a:gd name="T7" fmla="*/ 0 h 204"/>
                  <a:gd name="T8" fmla="*/ 121 w 235"/>
                  <a:gd name="T9" fmla="*/ 11 h 204"/>
                  <a:gd name="T10" fmla="*/ 203 w 235"/>
                  <a:gd name="T11" fmla="*/ 92 h 204"/>
                  <a:gd name="T12" fmla="*/ 0 w 235"/>
                  <a:gd name="T13" fmla="*/ 92 h 204"/>
                  <a:gd name="T14" fmla="*/ 0 w 235"/>
                  <a:gd name="T15" fmla="*/ 109 h 204"/>
                  <a:gd name="T16" fmla="*/ 203 w 235"/>
                  <a:gd name="T17" fmla="*/ 109 h 204"/>
                  <a:gd name="T18" fmla="*/ 121 w 235"/>
                  <a:gd name="T19" fmla="*/ 191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5" h="204">
                    <a:moveTo>
                      <a:pt x="121" y="191"/>
                    </a:moveTo>
                    <a:lnTo>
                      <a:pt x="134" y="204"/>
                    </a:lnTo>
                    <a:lnTo>
                      <a:pt x="235" y="101"/>
                    </a:lnTo>
                    <a:lnTo>
                      <a:pt x="134" y="0"/>
                    </a:lnTo>
                    <a:lnTo>
                      <a:pt x="121" y="11"/>
                    </a:lnTo>
                    <a:lnTo>
                      <a:pt x="203" y="92"/>
                    </a:lnTo>
                    <a:lnTo>
                      <a:pt x="0" y="92"/>
                    </a:lnTo>
                    <a:lnTo>
                      <a:pt x="0" y="109"/>
                    </a:lnTo>
                    <a:lnTo>
                      <a:pt x="203" y="109"/>
                    </a:lnTo>
                    <a:lnTo>
                      <a:pt x="121" y="19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pPr defTabSz="210820">
                  <a:defRPr/>
                </a:pPr>
                <a:endParaRPr lang="en-US" sz="1500" kern="0">
                  <a:solidFill>
                    <a:srgbClr val="767171"/>
                  </a:solidFill>
                </a:endParaRPr>
              </a:p>
            </p:txBody>
          </p:sp>
        </p:grpSp>
      </p:grpSp>
      <p:sp>
        <p:nvSpPr>
          <p:cNvPr id="14" name="文本框 13"/>
          <p:cNvSpPr txBox="1"/>
          <p:nvPr/>
        </p:nvSpPr>
        <p:spPr>
          <a:xfrm>
            <a:off x="1127608" y="828220"/>
            <a:ext cx="1935973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u="sng" dirty="0">
                <a:solidFill>
                  <a:srgbClr val="00B050"/>
                </a:solidFill>
              </a:rPr>
              <a:t>技术概要</a:t>
            </a:r>
            <a:endParaRPr lang="zh-CN" altLang="en-US" sz="2800" u="sng" dirty="0">
              <a:solidFill>
                <a:srgbClr val="00B050"/>
              </a:solidFill>
            </a:endParaRPr>
          </a:p>
        </p:txBody>
      </p:sp>
    </p:spTree>
  </p:cSld>
  <p:clrMapOvr>
    <a:masterClrMapping/>
  </p:clrMapOvr>
  <p:transition spd="slow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8" name="Freeform 3"/>
          <p:cNvSpPr/>
          <p:nvPr/>
        </p:nvSpPr>
        <p:spPr bwMode="auto">
          <a:xfrm flipH="1">
            <a:off x="-695325" y="4279900"/>
            <a:ext cx="13377863" cy="2578100"/>
          </a:xfrm>
          <a:custGeom>
            <a:avLst/>
            <a:gdLst/>
            <a:ahLst/>
            <a:cxnLst>
              <a:cxn ang="0">
                <a:pos x="28" y="404"/>
              </a:cxn>
              <a:cxn ang="0">
                <a:pos x="308" y="410"/>
              </a:cxn>
              <a:cxn ang="0">
                <a:pos x="430" y="204"/>
              </a:cxn>
              <a:cxn ang="0">
                <a:pos x="526" y="204"/>
              </a:cxn>
              <a:cxn ang="0">
                <a:pos x="580" y="430"/>
              </a:cxn>
              <a:cxn ang="0">
                <a:pos x="674" y="204"/>
              </a:cxn>
              <a:cxn ang="0">
                <a:pos x="718" y="64"/>
              </a:cxn>
              <a:cxn ang="0">
                <a:pos x="766" y="62"/>
              </a:cxn>
              <a:cxn ang="0">
                <a:pos x="806" y="208"/>
              </a:cxn>
              <a:cxn ang="0">
                <a:pos x="860" y="456"/>
              </a:cxn>
              <a:cxn ang="0">
                <a:pos x="1006" y="434"/>
              </a:cxn>
              <a:cxn ang="0">
                <a:pos x="1072" y="192"/>
              </a:cxn>
              <a:cxn ang="0">
                <a:pos x="1180" y="386"/>
              </a:cxn>
              <a:cxn ang="0">
                <a:pos x="1302" y="388"/>
              </a:cxn>
              <a:cxn ang="0">
                <a:pos x="1412" y="376"/>
              </a:cxn>
              <a:cxn ang="0">
                <a:pos x="1682" y="376"/>
              </a:cxn>
              <a:cxn ang="0">
                <a:pos x="1916" y="328"/>
              </a:cxn>
              <a:cxn ang="0">
                <a:pos x="2044" y="346"/>
              </a:cxn>
              <a:cxn ang="0">
                <a:pos x="2336" y="400"/>
              </a:cxn>
              <a:cxn ang="0">
                <a:pos x="2472" y="330"/>
              </a:cxn>
              <a:cxn ang="0">
                <a:pos x="2616" y="426"/>
              </a:cxn>
              <a:cxn ang="0">
                <a:pos x="2766" y="460"/>
              </a:cxn>
              <a:cxn ang="0">
                <a:pos x="2960" y="424"/>
              </a:cxn>
              <a:cxn ang="0">
                <a:pos x="3016" y="378"/>
              </a:cxn>
              <a:cxn ang="0">
                <a:pos x="3120" y="374"/>
              </a:cxn>
              <a:cxn ang="0">
                <a:pos x="3212" y="464"/>
              </a:cxn>
              <a:cxn ang="0">
                <a:pos x="3380" y="400"/>
              </a:cxn>
              <a:cxn ang="0">
                <a:pos x="3478" y="464"/>
              </a:cxn>
              <a:cxn ang="0">
                <a:pos x="3692" y="440"/>
              </a:cxn>
              <a:cxn ang="0">
                <a:pos x="3792" y="418"/>
              </a:cxn>
              <a:cxn ang="0">
                <a:pos x="4048" y="396"/>
              </a:cxn>
              <a:cxn ang="0">
                <a:pos x="4152" y="410"/>
              </a:cxn>
              <a:cxn ang="0">
                <a:pos x="4290" y="454"/>
              </a:cxn>
              <a:cxn ang="0">
                <a:pos x="4438" y="380"/>
              </a:cxn>
              <a:cxn ang="0">
                <a:pos x="4578" y="374"/>
              </a:cxn>
              <a:cxn ang="0">
                <a:pos x="4704" y="366"/>
              </a:cxn>
              <a:cxn ang="0">
                <a:pos x="4940" y="338"/>
              </a:cxn>
              <a:cxn ang="0">
                <a:pos x="5028" y="414"/>
              </a:cxn>
              <a:cxn ang="0">
                <a:pos x="5102" y="458"/>
              </a:cxn>
              <a:cxn ang="0">
                <a:pos x="5176" y="458"/>
              </a:cxn>
              <a:cxn ang="0">
                <a:pos x="5288" y="404"/>
              </a:cxn>
              <a:cxn ang="0">
                <a:pos x="5310" y="422"/>
              </a:cxn>
              <a:cxn ang="0">
                <a:pos x="5368" y="308"/>
              </a:cxn>
              <a:cxn ang="0">
                <a:pos x="5442" y="308"/>
              </a:cxn>
              <a:cxn ang="0">
                <a:pos x="5504" y="412"/>
              </a:cxn>
              <a:cxn ang="0">
                <a:pos x="5550" y="308"/>
              </a:cxn>
              <a:cxn ang="0">
                <a:pos x="5580" y="202"/>
              </a:cxn>
              <a:cxn ang="0">
                <a:pos x="5616" y="200"/>
              </a:cxn>
              <a:cxn ang="0">
                <a:pos x="5650" y="310"/>
              </a:cxn>
              <a:cxn ang="0">
                <a:pos x="5760" y="414"/>
              </a:cxn>
            </a:cxnLst>
            <a:rect l="0" t="0" r="r" b="b"/>
            <a:pathLst>
              <a:path w="5760" h="540">
                <a:moveTo>
                  <a:pt x="0" y="540"/>
                </a:moveTo>
                <a:lnTo>
                  <a:pt x="0" y="460"/>
                </a:lnTo>
                <a:lnTo>
                  <a:pt x="28" y="460"/>
                </a:lnTo>
                <a:lnTo>
                  <a:pt x="28" y="404"/>
                </a:lnTo>
                <a:lnTo>
                  <a:pt x="200" y="404"/>
                </a:lnTo>
                <a:lnTo>
                  <a:pt x="200" y="356"/>
                </a:lnTo>
                <a:lnTo>
                  <a:pt x="308" y="356"/>
                </a:lnTo>
                <a:lnTo>
                  <a:pt x="308" y="410"/>
                </a:lnTo>
                <a:lnTo>
                  <a:pt x="366" y="410"/>
                </a:lnTo>
                <a:lnTo>
                  <a:pt x="366" y="356"/>
                </a:lnTo>
                <a:lnTo>
                  <a:pt x="430" y="356"/>
                </a:lnTo>
                <a:lnTo>
                  <a:pt x="430" y="204"/>
                </a:lnTo>
                <a:lnTo>
                  <a:pt x="458" y="204"/>
                </a:lnTo>
                <a:lnTo>
                  <a:pt x="458" y="176"/>
                </a:lnTo>
                <a:lnTo>
                  <a:pt x="526" y="176"/>
                </a:lnTo>
                <a:lnTo>
                  <a:pt x="526" y="204"/>
                </a:lnTo>
                <a:lnTo>
                  <a:pt x="556" y="204"/>
                </a:lnTo>
                <a:lnTo>
                  <a:pt x="556" y="342"/>
                </a:lnTo>
                <a:lnTo>
                  <a:pt x="580" y="342"/>
                </a:lnTo>
                <a:lnTo>
                  <a:pt x="580" y="430"/>
                </a:lnTo>
                <a:lnTo>
                  <a:pt x="636" y="430"/>
                </a:lnTo>
                <a:lnTo>
                  <a:pt x="636" y="270"/>
                </a:lnTo>
                <a:lnTo>
                  <a:pt x="674" y="270"/>
                </a:lnTo>
                <a:lnTo>
                  <a:pt x="674" y="204"/>
                </a:lnTo>
                <a:lnTo>
                  <a:pt x="700" y="204"/>
                </a:lnTo>
                <a:lnTo>
                  <a:pt x="700" y="124"/>
                </a:lnTo>
                <a:lnTo>
                  <a:pt x="718" y="124"/>
                </a:lnTo>
                <a:lnTo>
                  <a:pt x="718" y="64"/>
                </a:lnTo>
                <a:lnTo>
                  <a:pt x="736" y="64"/>
                </a:lnTo>
                <a:lnTo>
                  <a:pt x="736" y="0"/>
                </a:lnTo>
                <a:lnTo>
                  <a:pt x="766" y="0"/>
                </a:lnTo>
                <a:lnTo>
                  <a:pt x="766" y="62"/>
                </a:lnTo>
                <a:lnTo>
                  <a:pt x="788" y="62"/>
                </a:lnTo>
                <a:lnTo>
                  <a:pt x="788" y="112"/>
                </a:lnTo>
                <a:lnTo>
                  <a:pt x="806" y="112"/>
                </a:lnTo>
                <a:lnTo>
                  <a:pt x="806" y="208"/>
                </a:lnTo>
                <a:lnTo>
                  <a:pt x="832" y="208"/>
                </a:lnTo>
                <a:lnTo>
                  <a:pt x="832" y="276"/>
                </a:lnTo>
                <a:lnTo>
                  <a:pt x="860" y="276"/>
                </a:lnTo>
                <a:lnTo>
                  <a:pt x="860" y="456"/>
                </a:lnTo>
                <a:lnTo>
                  <a:pt x="906" y="456"/>
                </a:lnTo>
                <a:lnTo>
                  <a:pt x="906" y="414"/>
                </a:lnTo>
                <a:lnTo>
                  <a:pt x="1006" y="414"/>
                </a:lnTo>
                <a:lnTo>
                  <a:pt x="1006" y="434"/>
                </a:lnTo>
                <a:lnTo>
                  <a:pt x="1044" y="434"/>
                </a:lnTo>
                <a:lnTo>
                  <a:pt x="1044" y="246"/>
                </a:lnTo>
                <a:lnTo>
                  <a:pt x="1072" y="246"/>
                </a:lnTo>
                <a:lnTo>
                  <a:pt x="1072" y="192"/>
                </a:lnTo>
                <a:lnTo>
                  <a:pt x="1160" y="192"/>
                </a:lnTo>
                <a:lnTo>
                  <a:pt x="1160" y="242"/>
                </a:lnTo>
                <a:lnTo>
                  <a:pt x="1180" y="256"/>
                </a:lnTo>
                <a:lnTo>
                  <a:pt x="1180" y="386"/>
                </a:lnTo>
                <a:lnTo>
                  <a:pt x="1214" y="386"/>
                </a:lnTo>
                <a:lnTo>
                  <a:pt x="1214" y="358"/>
                </a:lnTo>
                <a:lnTo>
                  <a:pt x="1302" y="358"/>
                </a:lnTo>
                <a:lnTo>
                  <a:pt x="1302" y="388"/>
                </a:lnTo>
                <a:lnTo>
                  <a:pt x="1354" y="388"/>
                </a:lnTo>
                <a:lnTo>
                  <a:pt x="1354" y="414"/>
                </a:lnTo>
                <a:lnTo>
                  <a:pt x="1412" y="414"/>
                </a:lnTo>
                <a:lnTo>
                  <a:pt x="1412" y="376"/>
                </a:lnTo>
                <a:lnTo>
                  <a:pt x="1452" y="376"/>
                </a:lnTo>
                <a:lnTo>
                  <a:pt x="1452" y="296"/>
                </a:lnTo>
                <a:lnTo>
                  <a:pt x="1682" y="296"/>
                </a:lnTo>
                <a:lnTo>
                  <a:pt x="1682" y="376"/>
                </a:lnTo>
                <a:lnTo>
                  <a:pt x="1722" y="376"/>
                </a:lnTo>
                <a:lnTo>
                  <a:pt x="1722" y="296"/>
                </a:lnTo>
                <a:lnTo>
                  <a:pt x="1916" y="296"/>
                </a:lnTo>
                <a:lnTo>
                  <a:pt x="1916" y="328"/>
                </a:lnTo>
                <a:lnTo>
                  <a:pt x="1970" y="328"/>
                </a:lnTo>
                <a:lnTo>
                  <a:pt x="1970" y="448"/>
                </a:lnTo>
                <a:lnTo>
                  <a:pt x="2044" y="448"/>
                </a:lnTo>
                <a:lnTo>
                  <a:pt x="2044" y="346"/>
                </a:lnTo>
                <a:lnTo>
                  <a:pt x="2172" y="252"/>
                </a:lnTo>
                <a:lnTo>
                  <a:pt x="2298" y="346"/>
                </a:lnTo>
                <a:lnTo>
                  <a:pt x="2298" y="400"/>
                </a:lnTo>
                <a:lnTo>
                  <a:pt x="2336" y="400"/>
                </a:lnTo>
                <a:lnTo>
                  <a:pt x="2336" y="468"/>
                </a:lnTo>
                <a:lnTo>
                  <a:pt x="2362" y="468"/>
                </a:lnTo>
                <a:lnTo>
                  <a:pt x="2362" y="330"/>
                </a:lnTo>
                <a:lnTo>
                  <a:pt x="2472" y="330"/>
                </a:lnTo>
                <a:lnTo>
                  <a:pt x="2472" y="386"/>
                </a:lnTo>
                <a:lnTo>
                  <a:pt x="2578" y="386"/>
                </a:lnTo>
                <a:lnTo>
                  <a:pt x="2578" y="426"/>
                </a:lnTo>
                <a:lnTo>
                  <a:pt x="2616" y="426"/>
                </a:lnTo>
                <a:lnTo>
                  <a:pt x="2616" y="386"/>
                </a:lnTo>
                <a:lnTo>
                  <a:pt x="2742" y="386"/>
                </a:lnTo>
                <a:lnTo>
                  <a:pt x="2742" y="460"/>
                </a:lnTo>
                <a:lnTo>
                  <a:pt x="2766" y="460"/>
                </a:lnTo>
                <a:lnTo>
                  <a:pt x="2766" y="472"/>
                </a:lnTo>
                <a:lnTo>
                  <a:pt x="2826" y="472"/>
                </a:lnTo>
                <a:lnTo>
                  <a:pt x="2826" y="424"/>
                </a:lnTo>
                <a:lnTo>
                  <a:pt x="2960" y="424"/>
                </a:lnTo>
                <a:lnTo>
                  <a:pt x="2960" y="404"/>
                </a:lnTo>
                <a:lnTo>
                  <a:pt x="2988" y="404"/>
                </a:lnTo>
                <a:lnTo>
                  <a:pt x="2988" y="378"/>
                </a:lnTo>
                <a:lnTo>
                  <a:pt x="3016" y="378"/>
                </a:lnTo>
                <a:lnTo>
                  <a:pt x="3016" y="400"/>
                </a:lnTo>
                <a:lnTo>
                  <a:pt x="3048" y="400"/>
                </a:lnTo>
                <a:lnTo>
                  <a:pt x="3048" y="374"/>
                </a:lnTo>
                <a:lnTo>
                  <a:pt x="3120" y="374"/>
                </a:lnTo>
                <a:lnTo>
                  <a:pt x="3120" y="398"/>
                </a:lnTo>
                <a:lnTo>
                  <a:pt x="3152" y="398"/>
                </a:lnTo>
                <a:lnTo>
                  <a:pt x="3152" y="464"/>
                </a:lnTo>
                <a:lnTo>
                  <a:pt x="3212" y="464"/>
                </a:lnTo>
                <a:lnTo>
                  <a:pt x="3212" y="372"/>
                </a:lnTo>
                <a:lnTo>
                  <a:pt x="3330" y="372"/>
                </a:lnTo>
                <a:lnTo>
                  <a:pt x="3330" y="400"/>
                </a:lnTo>
                <a:lnTo>
                  <a:pt x="3380" y="400"/>
                </a:lnTo>
                <a:lnTo>
                  <a:pt x="3380" y="208"/>
                </a:lnTo>
                <a:lnTo>
                  <a:pt x="3432" y="158"/>
                </a:lnTo>
                <a:lnTo>
                  <a:pt x="3478" y="206"/>
                </a:lnTo>
                <a:lnTo>
                  <a:pt x="3478" y="464"/>
                </a:lnTo>
                <a:lnTo>
                  <a:pt x="3532" y="464"/>
                </a:lnTo>
                <a:lnTo>
                  <a:pt x="3532" y="214"/>
                </a:lnTo>
                <a:lnTo>
                  <a:pt x="3692" y="214"/>
                </a:lnTo>
                <a:lnTo>
                  <a:pt x="3692" y="440"/>
                </a:lnTo>
                <a:lnTo>
                  <a:pt x="3722" y="440"/>
                </a:lnTo>
                <a:lnTo>
                  <a:pt x="3722" y="386"/>
                </a:lnTo>
                <a:lnTo>
                  <a:pt x="3792" y="386"/>
                </a:lnTo>
                <a:lnTo>
                  <a:pt x="3792" y="418"/>
                </a:lnTo>
                <a:lnTo>
                  <a:pt x="3936" y="418"/>
                </a:lnTo>
                <a:lnTo>
                  <a:pt x="3936" y="460"/>
                </a:lnTo>
                <a:lnTo>
                  <a:pt x="4048" y="460"/>
                </a:lnTo>
                <a:lnTo>
                  <a:pt x="4048" y="396"/>
                </a:lnTo>
                <a:lnTo>
                  <a:pt x="4108" y="396"/>
                </a:lnTo>
                <a:lnTo>
                  <a:pt x="4108" y="432"/>
                </a:lnTo>
                <a:lnTo>
                  <a:pt x="4152" y="432"/>
                </a:lnTo>
                <a:lnTo>
                  <a:pt x="4152" y="410"/>
                </a:lnTo>
                <a:lnTo>
                  <a:pt x="4214" y="410"/>
                </a:lnTo>
                <a:lnTo>
                  <a:pt x="4214" y="382"/>
                </a:lnTo>
                <a:lnTo>
                  <a:pt x="4290" y="382"/>
                </a:lnTo>
                <a:lnTo>
                  <a:pt x="4290" y="454"/>
                </a:lnTo>
                <a:lnTo>
                  <a:pt x="4346" y="454"/>
                </a:lnTo>
                <a:lnTo>
                  <a:pt x="4346" y="284"/>
                </a:lnTo>
                <a:lnTo>
                  <a:pt x="4438" y="286"/>
                </a:lnTo>
                <a:lnTo>
                  <a:pt x="4438" y="380"/>
                </a:lnTo>
                <a:lnTo>
                  <a:pt x="4500" y="380"/>
                </a:lnTo>
                <a:lnTo>
                  <a:pt x="4500" y="438"/>
                </a:lnTo>
                <a:lnTo>
                  <a:pt x="4578" y="438"/>
                </a:lnTo>
                <a:lnTo>
                  <a:pt x="4578" y="374"/>
                </a:lnTo>
                <a:lnTo>
                  <a:pt x="4632" y="374"/>
                </a:lnTo>
                <a:lnTo>
                  <a:pt x="4632" y="348"/>
                </a:lnTo>
                <a:lnTo>
                  <a:pt x="4704" y="348"/>
                </a:lnTo>
                <a:lnTo>
                  <a:pt x="4704" y="366"/>
                </a:lnTo>
                <a:lnTo>
                  <a:pt x="4754" y="366"/>
                </a:lnTo>
                <a:lnTo>
                  <a:pt x="4754" y="338"/>
                </a:lnTo>
                <a:lnTo>
                  <a:pt x="4848" y="268"/>
                </a:lnTo>
                <a:lnTo>
                  <a:pt x="4940" y="338"/>
                </a:lnTo>
                <a:lnTo>
                  <a:pt x="4940" y="434"/>
                </a:lnTo>
                <a:lnTo>
                  <a:pt x="4956" y="434"/>
                </a:lnTo>
                <a:lnTo>
                  <a:pt x="4956" y="414"/>
                </a:lnTo>
                <a:lnTo>
                  <a:pt x="5028" y="414"/>
                </a:lnTo>
                <a:lnTo>
                  <a:pt x="5028" y="500"/>
                </a:lnTo>
                <a:lnTo>
                  <a:pt x="5046" y="500"/>
                </a:lnTo>
                <a:lnTo>
                  <a:pt x="5046" y="458"/>
                </a:lnTo>
                <a:lnTo>
                  <a:pt x="5102" y="458"/>
                </a:lnTo>
                <a:lnTo>
                  <a:pt x="5102" y="368"/>
                </a:lnTo>
                <a:lnTo>
                  <a:pt x="5174" y="368"/>
                </a:lnTo>
                <a:lnTo>
                  <a:pt x="5174" y="458"/>
                </a:lnTo>
                <a:lnTo>
                  <a:pt x="5176" y="458"/>
                </a:lnTo>
                <a:lnTo>
                  <a:pt x="5176" y="422"/>
                </a:lnTo>
                <a:lnTo>
                  <a:pt x="5212" y="422"/>
                </a:lnTo>
                <a:lnTo>
                  <a:pt x="5212" y="404"/>
                </a:lnTo>
                <a:lnTo>
                  <a:pt x="5288" y="404"/>
                </a:lnTo>
                <a:lnTo>
                  <a:pt x="5288" y="464"/>
                </a:lnTo>
                <a:lnTo>
                  <a:pt x="5300" y="464"/>
                </a:lnTo>
                <a:lnTo>
                  <a:pt x="5300" y="422"/>
                </a:lnTo>
                <a:lnTo>
                  <a:pt x="5310" y="422"/>
                </a:lnTo>
                <a:lnTo>
                  <a:pt x="5310" y="344"/>
                </a:lnTo>
                <a:lnTo>
                  <a:pt x="5348" y="344"/>
                </a:lnTo>
                <a:lnTo>
                  <a:pt x="5348" y="308"/>
                </a:lnTo>
                <a:lnTo>
                  <a:pt x="5368" y="308"/>
                </a:lnTo>
                <a:lnTo>
                  <a:pt x="5368" y="288"/>
                </a:lnTo>
                <a:lnTo>
                  <a:pt x="5420" y="288"/>
                </a:lnTo>
                <a:lnTo>
                  <a:pt x="5420" y="308"/>
                </a:lnTo>
                <a:lnTo>
                  <a:pt x="5442" y="308"/>
                </a:lnTo>
                <a:lnTo>
                  <a:pt x="5442" y="412"/>
                </a:lnTo>
                <a:lnTo>
                  <a:pt x="5444" y="412"/>
                </a:lnTo>
                <a:lnTo>
                  <a:pt x="5444" y="412"/>
                </a:lnTo>
                <a:lnTo>
                  <a:pt x="5504" y="412"/>
                </a:lnTo>
                <a:lnTo>
                  <a:pt x="5504" y="358"/>
                </a:lnTo>
                <a:lnTo>
                  <a:pt x="5532" y="358"/>
                </a:lnTo>
                <a:lnTo>
                  <a:pt x="5532" y="308"/>
                </a:lnTo>
                <a:lnTo>
                  <a:pt x="5550" y="308"/>
                </a:lnTo>
                <a:lnTo>
                  <a:pt x="5550" y="248"/>
                </a:lnTo>
                <a:lnTo>
                  <a:pt x="5564" y="248"/>
                </a:lnTo>
                <a:lnTo>
                  <a:pt x="5564" y="202"/>
                </a:lnTo>
                <a:lnTo>
                  <a:pt x="5580" y="202"/>
                </a:lnTo>
                <a:lnTo>
                  <a:pt x="5580" y="154"/>
                </a:lnTo>
                <a:lnTo>
                  <a:pt x="5600" y="154"/>
                </a:lnTo>
                <a:lnTo>
                  <a:pt x="5600" y="200"/>
                </a:lnTo>
                <a:lnTo>
                  <a:pt x="5616" y="200"/>
                </a:lnTo>
                <a:lnTo>
                  <a:pt x="5616" y="238"/>
                </a:lnTo>
                <a:lnTo>
                  <a:pt x="5632" y="238"/>
                </a:lnTo>
                <a:lnTo>
                  <a:pt x="5632" y="310"/>
                </a:lnTo>
                <a:lnTo>
                  <a:pt x="5650" y="310"/>
                </a:lnTo>
                <a:lnTo>
                  <a:pt x="5650" y="362"/>
                </a:lnTo>
                <a:lnTo>
                  <a:pt x="5672" y="362"/>
                </a:lnTo>
                <a:lnTo>
                  <a:pt x="5672" y="414"/>
                </a:lnTo>
                <a:lnTo>
                  <a:pt x="5760" y="414"/>
                </a:lnTo>
                <a:lnTo>
                  <a:pt x="5760" y="540"/>
                </a:lnTo>
                <a:lnTo>
                  <a:pt x="0" y="540"/>
                </a:lnTo>
                <a:close/>
              </a:path>
            </a:pathLst>
          </a:custGeom>
          <a:solidFill>
            <a:schemeClr val="tx2">
              <a:lumMod val="60000"/>
              <a:lumOff val="40000"/>
              <a:alpha val="22000"/>
            </a:schemeClr>
          </a:solidFill>
          <a:ln w="9525">
            <a:noFill/>
            <a:round/>
          </a:ln>
        </p:spPr>
        <p:txBody>
          <a:bodyPr/>
          <a:lstStyle/>
          <a:p>
            <a:pPr>
              <a:defRPr/>
            </a:pPr>
            <a:endParaRPr lang="ar-SA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127608" y="828220"/>
            <a:ext cx="1935973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u="sng" dirty="0">
                <a:solidFill>
                  <a:srgbClr val="00B050"/>
                </a:solidFill>
              </a:rPr>
              <a:t>技术概要</a:t>
            </a:r>
            <a:endParaRPr lang="zh-CN" altLang="en-US" sz="2800" u="sng" dirty="0">
              <a:solidFill>
                <a:srgbClr val="00B050"/>
              </a:solidFill>
            </a:endParaRPr>
          </a:p>
        </p:txBody>
      </p:sp>
      <p:pic>
        <p:nvPicPr>
          <p:cNvPr id="2" name="图片 1" descr="截屏2019-10-20下午5.58.4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00475" y="1573530"/>
            <a:ext cx="4386580" cy="4142105"/>
          </a:xfrm>
          <a:prstGeom prst="rect">
            <a:avLst/>
          </a:prstGeom>
          <a:effectLst>
            <a:reflection blurRad="6350" stA="50000" endA="300" endPos="90000" dir="5400000" sy="-100000" algn="bl" rotWithShape="0"/>
          </a:effectLst>
        </p:spPr>
      </p:pic>
      <p:sp>
        <p:nvSpPr>
          <p:cNvPr id="3" name="文本框 2"/>
          <p:cNvSpPr txBox="1"/>
          <p:nvPr/>
        </p:nvSpPr>
        <p:spPr>
          <a:xfrm>
            <a:off x="850900" y="1902460"/>
            <a:ext cx="24892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dirty="0">
                <a:solidFill>
                  <a:srgbClr val="000000"/>
                </a:solidFill>
              </a:rPr>
              <a:t>OCR</a:t>
            </a:r>
            <a:r>
              <a:rPr lang="zh-CN" altLang="en-US" sz="2800" dirty="0">
                <a:solidFill>
                  <a:srgbClr val="000000"/>
                </a:solidFill>
              </a:rPr>
              <a:t>关键代码</a:t>
            </a:r>
            <a:endParaRPr lang="zh-CN" altLang="en-US" sz="28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slow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8" name="Freeform 3"/>
          <p:cNvSpPr/>
          <p:nvPr/>
        </p:nvSpPr>
        <p:spPr bwMode="auto">
          <a:xfrm flipH="1">
            <a:off x="-695325" y="4279900"/>
            <a:ext cx="13377863" cy="2578100"/>
          </a:xfrm>
          <a:custGeom>
            <a:avLst/>
            <a:gdLst/>
            <a:ahLst/>
            <a:cxnLst>
              <a:cxn ang="0">
                <a:pos x="28" y="404"/>
              </a:cxn>
              <a:cxn ang="0">
                <a:pos x="308" y="410"/>
              </a:cxn>
              <a:cxn ang="0">
                <a:pos x="430" y="204"/>
              </a:cxn>
              <a:cxn ang="0">
                <a:pos x="526" y="204"/>
              </a:cxn>
              <a:cxn ang="0">
                <a:pos x="580" y="430"/>
              </a:cxn>
              <a:cxn ang="0">
                <a:pos x="674" y="204"/>
              </a:cxn>
              <a:cxn ang="0">
                <a:pos x="718" y="64"/>
              </a:cxn>
              <a:cxn ang="0">
                <a:pos x="766" y="62"/>
              </a:cxn>
              <a:cxn ang="0">
                <a:pos x="806" y="208"/>
              </a:cxn>
              <a:cxn ang="0">
                <a:pos x="860" y="456"/>
              </a:cxn>
              <a:cxn ang="0">
                <a:pos x="1006" y="434"/>
              </a:cxn>
              <a:cxn ang="0">
                <a:pos x="1072" y="192"/>
              </a:cxn>
              <a:cxn ang="0">
                <a:pos x="1180" y="386"/>
              </a:cxn>
              <a:cxn ang="0">
                <a:pos x="1302" y="388"/>
              </a:cxn>
              <a:cxn ang="0">
                <a:pos x="1412" y="376"/>
              </a:cxn>
              <a:cxn ang="0">
                <a:pos x="1682" y="376"/>
              </a:cxn>
              <a:cxn ang="0">
                <a:pos x="1916" y="328"/>
              </a:cxn>
              <a:cxn ang="0">
                <a:pos x="2044" y="346"/>
              </a:cxn>
              <a:cxn ang="0">
                <a:pos x="2336" y="400"/>
              </a:cxn>
              <a:cxn ang="0">
                <a:pos x="2472" y="330"/>
              </a:cxn>
              <a:cxn ang="0">
                <a:pos x="2616" y="426"/>
              </a:cxn>
              <a:cxn ang="0">
                <a:pos x="2766" y="460"/>
              </a:cxn>
              <a:cxn ang="0">
                <a:pos x="2960" y="424"/>
              </a:cxn>
              <a:cxn ang="0">
                <a:pos x="3016" y="378"/>
              </a:cxn>
              <a:cxn ang="0">
                <a:pos x="3120" y="374"/>
              </a:cxn>
              <a:cxn ang="0">
                <a:pos x="3212" y="464"/>
              </a:cxn>
              <a:cxn ang="0">
                <a:pos x="3380" y="400"/>
              </a:cxn>
              <a:cxn ang="0">
                <a:pos x="3478" y="464"/>
              </a:cxn>
              <a:cxn ang="0">
                <a:pos x="3692" y="440"/>
              </a:cxn>
              <a:cxn ang="0">
                <a:pos x="3792" y="418"/>
              </a:cxn>
              <a:cxn ang="0">
                <a:pos x="4048" y="396"/>
              </a:cxn>
              <a:cxn ang="0">
                <a:pos x="4152" y="410"/>
              </a:cxn>
              <a:cxn ang="0">
                <a:pos x="4290" y="454"/>
              </a:cxn>
              <a:cxn ang="0">
                <a:pos x="4438" y="380"/>
              </a:cxn>
              <a:cxn ang="0">
                <a:pos x="4578" y="374"/>
              </a:cxn>
              <a:cxn ang="0">
                <a:pos x="4704" y="366"/>
              </a:cxn>
              <a:cxn ang="0">
                <a:pos x="4940" y="338"/>
              </a:cxn>
              <a:cxn ang="0">
                <a:pos x="5028" y="414"/>
              </a:cxn>
              <a:cxn ang="0">
                <a:pos x="5102" y="458"/>
              </a:cxn>
              <a:cxn ang="0">
                <a:pos x="5176" y="458"/>
              </a:cxn>
              <a:cxn ang="0">
                <a:pos x="5288" y="404"/>
              </a:cxn>
              <a:cxn ang="0">
                <a:pos x="5310" y="422"/>
              </a:cxn>
              <a:cxn ang="0">
                <a:pos x="5368" y="308"/>
              </a:cxn>
              <a:cxn ang="0">
                <a:pos x="5442" y="308"/>
              </a:cxn>
              <a:cxn ang="0">
                <a:pos x="5504" y="412"/>
              </a:cxn>
              <a:cxn ang="0">
                <a:pos x="5550" y="308"/>
              </a:cxn>
              <a:cxn ang="0">
                <a:pos x="5580" y="202"/>
              </a:cxn>
              <a:cxn ang="0">
                <a:pos x="5616" y="200"/>
              </a:cxn>
              <a:cxn ang="0">
                <a:pos x="5650" y="310"/>
              </a:cxn>
              <a:cxn ang="0">
                <a:pos x="5760" y="414"/>
              </a:cxn>
            </a:cxnLst>
            <a:rect l="0" t="0" r="r" b="b"/>
            <a:pathLst>
              <a:path w="5760" h="540">
                <a:moveTo>
                  <a:pt x="0" y="540"/>
                </a:moveTo>
                <a:lnTo>
                  <a:pt x="0" y="460"/>
                </a:lnTo>
                <a:lnTo>
                  <a:pt x="28" y="460"/>
                </a:lnTo>
                <a:lnTo>
                  <a:pt x="28" y="404"/>
                </a:lnTo>
                <a:lnTo>
                  <a:pt x="200" y="404"/>
                </a:lnTo>
                <a:lnTo>
                  <a:pt x="200" y="356"/>
                </a:lnTo>
                <a:lnTo>
                  <a:pt x="308" y="356"/>
                </a:lnTo>
                <a:lnTo>
                  <a:pt x="308" y="410"/>
                </a:lnTo>
                <a:lnTo>
                  <a:pt x="366" y="410"/>
                </a:lnTo>
                <a:lnTo>
                  <a:pt x="366" y="356"/>
                </a:lnTo>
                <a:lnTo>
                  <a:pt x="430" y="356"/>
                </a:lnTo>
                <a:lnTo>
                  <a:pt x="430" y="204"/>
                </a:lnTo>
                <a:lnTo>
                  <a:pt x="458" y="204"/>
                </a:lnTo>
                <a:lnTo>
                  <a:pt x="458" y="176"/>
                </a:lnTo>
                <a:lnTo>
                  <a:pt x="526" y="176"/>
                </a:lnTo>
                <a:lnTo>
                  <a:pt x="526" y="204"/>
                </a:lnTo>
                <a:lnTo>
                  <a:pt x="556" y="204"/>
                </a:lnTo>
                <a:lnTo>
                  <a:pt x="556" y="342"/>
                </a:lnTo>
                <a:lnTo>
                  <a:pt x="580" y="342"/>
                </a:lnTo>
                <a:lnTo>
                  <a:pt x="580" y="430"/>
                </a:lnTo>
                <a:lnTo>
                  <a:pt x="636" y="430"/>
                </a:lnTo>
                <a:lnTo>
                  <a:pt x="636" y="270"/>
                </a:lnTo>
                <a:lnTo>
                  <a:pt x="674" y="270"/>
                </a:lnTo>
                <a:lnTo>
                  <a:pt x="674" y="204"/>
                </a:lnTo>
                <a:lnTo>
                  <a:pt x="700" y="204"/>
                </a:lnTo>
                <a:lnTo>
                  <a:pt x="700" y="124"/>
                </a:lnTo>
                <a:lnTo>
                  <a:pt x="718" y="124"/>
                </a:lnTo>
                <a:lnTo>
                  <a:pt x="718" y="64"/>
                </a:lnTo>
                <a:lnTo>
                  <a:pt x="736" y="64"/>
                </a:lnTo>
                <a:lnTo>
                  <a:pt x="736" y="0"/>
                </a:lnTo>
                <a:lnTo>
                  <a:pt x="766" y="0"/>
                </a:lnTo>
                <a:lnTo>
                  <a:pt x="766" y="62"/>
                </a:lnTo>
                <a:lnTo>
                  <a:pt x="788" y="62"/>
                </a:lnTo>
                <a:lnTo>
                  <a:pt x="788" y="112"/>
                </a:lnTo>
                <a:lnTo>
                  <a:pt x="806" y="112"/>
                </a:lnTo>
                <a:lnTo>
                  <a:pt x="806" y="208"/>
                </a:lnTo>
                <a:lnTo>
                  <a:pt x="832" y="208"/>
                </a:lnTo>
                <a:lnTo>
                  <a:pt x="832" y="276"/>
                </a:lnTo>
                <a:lnTo>
                  <a:pt x="860" y="276"/>
                </a:lnTo>
                <a:lnTo>
                  <a:pt x="860" y="456"/>
                </a:lnTo>
                <a:lnTo>
                  <a:pt x="906" y="456"/>
                </a:lnTo>
                <a:lnTo>
                  <a:pt x="906" y="414"/>
                </a:lnTo>
                <a:lnTo>
                  <a:pt x="1006" y="414"/>
                </a:lnTo>
                <a:lnTo>
                  <a:pt x="1006" y="434"/>
                </a:lnTo>
                <a:lnTo>
                  <a:pt x="1044" y="434"/>
                </a:lnTo>
                <a:lnTo>
                  <a:pt x="1044" y="246"/>
                </a:lnTo>
                <a:lnTo>
                  <a:pt x="1072" y="246"/>
                </a:lnTo>
                <a:lnTo>
                  <a:pt x="1072" y="192"/>
                </a:lnTo>
                <a:lnTo>
                  <a:pt x="1160" y="192"/>
                </a:lnTo>
                <a:lnTo>
                  <a:pt x="1160" y="242"/>
                </a:lnTo>
                <a:lnTo>
                  <a:pt x="1180" y="256"/>
                </a:lnTo>
                <a:lnTo>
                  <a:pt x="1180" y="386"/>
                </a:lnTo>
                <a:lnTo>
                  <a:pt x="1214" y="386"/>
                </a:lnTo>
                <a:lnTo>
                  <a:pt x="1214" y="358"/>
                </a:lnTo>
                <a:lnTo>
                  <a:pt x="1302" y="358"/>
                </a:lnTo>
                <a:lnTo>
                  <a:pt x="1302" y="388"/>
                </a:lnTo>
                <a:lnTo>
                  <a:pt x="1354" y="388"/>
                </a:lnTo>
                <a:lnTo>
                  <a:pt x="1354" y="414"/>
                </a:lnTo>
                <a:lnTo>
                  <a:pt x="1412" y="414"/>
                </a:lnTo>
                <a:lnTo>
                  <a:pt x="1412" y="376"/>
                </a:lnTo>
                <a:lnTo>
                  <a:pt x="1452" y="376"/>
                </a:lnTo>
                <a:lnTo>
                  <a:pt x="1452" y="296"/>
                </a:lnTo>
                <a:lnTo>
                  <a:pt x="1682" y="296"/>
                </a:lnTo>
                <a:lnTo>
                  <a:pt x="1682" y="376"/>
                </a:lnTo>
                <a:lnTo>
                  <a:pt x="1722" y="376"/>
                </a:lnTo>
                <a:lnTo>
                  <a:pt x="1722" y="296"/>
                </a:lnTo>
                <a:lnTo>
                  <a:pt x="1916" y="296"/>
                </a:lnTo>
                <a:lnTo>
                  <a:pt x="1916" y="328"/>
                </a:lnTo>
                <a:lnTo>
                  <a:pt x="1970" y="328"/>
                </a:lnTo>
                <a:lnTo>
                  <a:pt x="1970" y="448"/>
                </a:lnTo>
                <a:lnTo>
                  <a:pt x="2044" y="448"/>
                </a:lnTo>
                <a:lnTo>
                  <a:pt x="2044" y="346"/>
                </a:lnTo>
                <a:lnTo>
                  <a:pt x="2172" y="252"/>
                </a:lnTo>
                <a:lnTo>
                  <a:pt x="2298" y="346"/>
                </a:lnTo>
                <a:lnTo>
                  <a:pt x="2298" y="400"/>
                </a:lnTo>
                <a:lnTo>
                  <a:pt x="2336" y="400"/>
                </a:lnTo>
                <a:lnTo>
                  <a:pt x="2336" y="468"/>
                </a:lnTo>
                <a:lnTo>
                  <a:pt x="2362" y="468"/>
                </a:lnTo>
                <a:lnTo>
                  <a:pt x="2362" y="330"/>
                </a:lnTo>
                <a:lnTo>
                  <a:pt x="2472" y="330"/>
                </a:lnTo>
                <a:lnTo>
                  <a:pt x="2472" y="386"/>
                </a:lnTo>
                <a:lnTo>
                  <a:pt x="2578" y="386"/>
                </a:lnTo>
                <a:lnTo>
                  <a:pt x="2578" y="426"/>
                </a:lnTo>
                <a:lnTo>
                  <a:pt x="2616" y="426"/>
                </a:lnTo>
                <a:lnTo>
                  <a:pt x="2616" y="386"/>
                </a:lnTo>
                <a:lnTo>
                  <a:pt x="2742" y="386"/>
                </a:lnTo>
                <a:lnTo>
                  <a:pt x="2742" y="460"/>
                </a:lnTo>
                <a:lnTo>
                  <a:pt x="2766" y="460"/>
                </a:lnTo>
                <a:lnTo>
                  <a:pt x="2766" y="472"/>
                </a:lnTo>
                <a:lnTo>
                  <a:pt x="2826" y="472"/>
                </a:lnTo>
                <a:lnTo>
                  <a:pt x="2826" y="424"/>
                </a:lnTo>
                <a:lnTo>
                  <a:pt x="2960" y="424"/>
                </a:lnTo>
                <a:lnTo>
                  <a:pt x="2960" y="404"/>
                </a:lnTo>
                <a:lnTo>
                  <a:pt x="2988" y="404"/>
                </a:lnTo>
                <a:lnTo>
                  <a:pt x="2988" y="378"/>
                </a:lnTo>
                <a:lnTo>
                  <a:pt x="3016" y="378"/>
                </a:lnTo>
                <a:lnTo>
                  <a:pt x="3016" y="400"/>
                </a:lnTo>
                <a:lnTo>
                  <a:pt x="3048" y="400"/>
                </a:lnTo>
                <a:lnTo>
                  <a:pt x="3048" y="374"/>
                </a:lnTo>
                <a:lnTo>
                  <a:pt x="3120" y="374"/>
                </a:lnTo>
                <a:lnTo>
                  <a:pt x="3120" y="398"/>
                </a:lnTo>
                <a:lnTo>
                  <a:pt x="3152" y="398"/>
                </a:lnTo>
                <a:lnTo>
                  <a:pt x="3152" y="464"/>
                </a:lnTo>
                <a:lnTo>
                  <a:pt x="3212" y="464"/>
                </a:lnTo>
                <a:lnTo>
                  <a:pt x="3212" y="372"/>
                </a:lnTo>
                <a:lnTo>
                  <a:pt x="3330" y="372"/>
                </a:lnTo>
                <a:lnTo>
                  <a:pt x="3330" y="400"/>
                </a:lnTo>
                <a:lnTo>
                  <a:pt x="3380" y="400"/>
                </a:lnTo>
                <a:lnTo>
                  <a:pt x="3380" y="208"/>
                </a:lnTo>
                <a:lnTo>
                  <a:pt x="3432" y="158"/>
                </a:lnTo>
                <a:lnTo>
                  <a:pt x="3478" y="206"/>
                </a:lnTo>
                <a:lnTo>
                  <a:pt x="3478" y="464"/>
                </a:lnTo>
                <a:lnTo>
                  <a:pt x="3532" y="464"/>
                </a:lnTo>
                <a:lnTo>
                  <a:pt x="3532" y="214"/>
                </a:lnTo>
                <a:lnTo>
                  <a:pt x="3692" y="214"/>
                </a:lnTo>
                <a:lnTo>
                  <a:pt x="3692" y="440"/>
                </a:lnTo>
                <a:lnTo>
                  <a:pt x="3722" y="440"/>
                </a:lnTo>
                <a:lnTo>
                  <a:pt x="3722" y="386"/>
                </a:lnTo>
                <a:lnTo>
                  <a:pt x="3792" y="386"/>
                </a:lnTo>
                <a:lnTo>
                  <a:pt x="3792" y="418"/>
                </a:lnTo>
                <a:lnTo>
                  <a:pt x="3936" y="418"/>
                </a:lnTo>
                <a:lnTo>
                  <a:pt x="3936" y="460"/>
                </a:lnTo>
                <a:lnTo>
                  <a:pt x="4048" y="460"/>
                </a:lnTo>
                <a:lnTo>
                  <a:pt x="4048" y="396"/>
                </a:lnTo>
                <a:lnTo>
                  <a:pt x="4108" y="396"/>
                </a:lnTo>
                <a:lnTo>
                  <a:pt x="4108" y="432"/>
                </a:lnTo>
                <a:lnTo>
                  <a:pt x="4152" y="432"/>
                </a:lnTo>
                <a:lnTo>
                  <a:pt x="4152" y="410"/>
                </a:lnTo>
                <a:lnTo>
                  <a:pt x="4214" y="410"/>
                </a:lnTo>
                <a:lnTo>
                  <a:pt x="4214" y="382"/>
                </a:lnTo>
                <a:lnTo>
                  <a:pt x="4290" y="382"/>
                </a:lnTo>
                <a:lnTo>
                  <a:pt x="4290" y="454"/>
                </a:lnTo>
                <a:lnTo>
                  <a:pt x="4346" y="454"/>
                </a:lnTo>
                <a:lnTo>
                  <a:pt x="4346" y="284"/>
                </a:lnTo>
                <a:lnTo>
                  <a:pt x="4438" y="286"/>
                </a:lnTo>
                <a:lnTo>
                  <a:pt x="4438" y="380"/>
                </a:lnTo>
                <a:lnTo>
                  <a:pt x="4500" y="380"/>
                </a:lnTo>
                <a:lnTo>
                  <a:pt x="4500" y="438"/>
                </a:lnTo>
                <a:lnTo>
                  <a:pt x="4578" y="438"/>
                </a:lnTo>
                <a:lnTo>
                  <a:pt x="4578" y="374"/>
                </a:lnTo>
                <a:lnTo>
                  <a:pt x="4632" y="374"/>
                </a:lnTo>
                <a:lnTo>
                  <a:pt x="4632" y="348"/>
                </a:lnTo>
                <a:lnTo>
                  <a:pt x="4704" y="348"/>
                </a:lnTo>
                <a:lnTo>
                  <a:pt x="4704" y="366"/>
                </a:lnTo>
                <a:lnTo>
                  <a:pt x="4754" y="366"/>
                </a:lnTo>
                <a:lnTo>
                  <a:pt x="4754" y="338"/>
                </a:lnTo>
                <a:lnTo>
                  <a:pt x="4848" y="268"/>
                </a:lnTo>
                <a:lnTo>
                  <a:pt x="4940" y="338"/>
                </a:lnTo>
                <a:lnTo>
                  <a:pt x="4940" y="434"/>
                </a:lnTo>
                <a:lnTo>
                  <a:pt x="4956" y="434"/>
                </a:lnTo>
                <a:lnTo>
                  <a:pt x="4956" y="414"/>
                </a:lnTo>
                <a:lnTo>
                  <a:pt x="5028" y="414"/>
                </a:lnTo>
                <a:lnTo>
                  <a:pt x="5028" y="500"/>
                </a:lnTo>
                <a:lnTo>
                  <a:pt x="5046" y="500"/>
                </a:lnTo>
                <a:lnTo>
                  <a:pt x="5046" y="458"/>
                </a:lnTo>
                <a:lnTo>
                  <a:pt x="5102" y="458"/>
                </a:lnTo>
                <a:lnTo>
                  <a:pt x="5102" y="368"/>
                </a:lnTo>
                <a:lnTo>
                  <a:pt x="5174" y="368"/>
                </a:lnTo>
                <a:lnTo>
                  <a:pt x="5174" y="458"/>
                </a:lnTo>
                <a:lnTo>
                  <a:pt x="5176" y="458"/>
                </a:lnTo>
                <a:lnTo>
                  <a:pt x="5176" y="422"/>
                </a:lnTo>
                <a:lnTo>
                  <a:pt x="5212" y="422"/>
                </a:lnTo>
                <a:lnTo>
                  <a:pt x="5212" y="404"/>
                </a:lnTo>
                <a:lnTo>
                  <a:pt x="5288" y="404"/>
                </a:lnTo>
                <a:lnTo>
                  <a:pt x="5288" y="464"/>
                </a:lnTo>
                <a:lnTo>
                  <a:pt x="5300" y="464"/>
                </a:lnTo>
                <a:lnTo>
                  <a:pt x="5300" y="422"/>
                </a:lnTo>
                <a:lnTo>
                  <a:pt x="5310" y="422"/>
                </a:lnTo>
                <a:lnTo>
                  <a:pt x="5310" y="344"/>
                </a:lnTo>
                <a:lnTo>
                  <a:pt x="5348" y="344"/>
                </a:lnTo>
                <a:lnTo>
                  <a:pt x="5348" y="308"/>
                </a:lnTo>
                <a:lnTo>
                  <a:pt x="5368" y="308"/>
                </a:lnTo>
                <a:lnTo>
                  <a:pt x="5368" y="288"/>
                </a:lnTo>
                <a:lnTo>
                  <a:pt x="5420" y="288"/>
                </a:lnTo>
                <a:lnTo>
                  <a:pt x="5420" y="308"/>
                </a:lnTo>
                <a:lnTo>
                  <a:pt x="5442" y="308"/>
                </a:lnTo>
                <a:lnTo>
                  <a:pt x="5442" y="412"/>
                </a:lnTo>
                <a:lnTo>
                  <a:pt x="5444" y="412"/>
                </a:lnTo>
                <a:lnTo>
                  <a:pt x="5444" y="412"/>
                </a:lnTo>
                <a:lnTo>
                  <a:pt x="5504" y="412"/>
                </a:lnTo>
                <a:lnTo>
                  <a:pt x="5504" y="358"/>
                </a:lnTo>
                <a:lnTo>
                  <a:pt x="5532" y="358"/>
                </a:lnTo>
                <a:lnTo>
                  <a:pt x="5532" y="308"/>
                </a:lnTo>
                <a:lnTo>
                  <a:pt x="5550" y="308"/>
                </a:lnTo>
                <a:lnTo>
                  <a:pt x="5550" y="248"/>
                </a:lnTo>
                <a:lnTo>
                  <a:pt x="5564" y="248"/>
                </a:lnTo>
                <a:lnTo>
                  <a:pt x="5564" y="202"/>
                </a:lnTo>
                <a:lnTo>
                  <a:pt x="5580" y="202"/>
                </a:lnTo>
                <a:lnTo>
                  <a:pt x="5580" y="154"/>
                </a:lnTo>
                <a:lnTo>
                  <a:pt x="5600" y="154"/>
                </a:lnTo>
                <a:lnTo>
                  <a:pt x="5600" y="200"/>
                </a:lnTo>
                <a:lnTo>
                  <a:pt x="5616" y="200"/>
                </a:lnTo>
                <a:lnTo>
                  <a:pt x="5616" y="238"/>
                </a:lnTo>
                <a:lnTo>
                  <a:pt x="5632" y="238"/>
                </a:lnTo>
                <a:lnTo>
                  <a:pt x="5632" y="310"/>
                </a:lnTo>
                <a:lnTo>
                  <a:pt x="5650" y="310"/>
                </a:lnTo>
                <a:lnTo>
                  <a:pt x="5650" y="362"/>
                </a:lnTo>
                <a:lnTo>
                  <a:pt x="5672" y="362"/>
                </a:lnTo>
                <a:lnTo>
                  <a:pt x="5672" y="414"/>
                </a:lnTo>
                <a:lnTo>
                  <a:pt x="5760" y="414"/>
                </a:lnTo>
                <a:lnTo>
                  <a:pt x="5760" y="540"/>
                </a:lnTo>
                <a:lnTo>
                  <a:pt x="0" y="540"/>
                </a:lnTo>
                <a:close/>
              </a:path>
            </a:pathLst>
          </a:custGeom>
          <a:solidFill>
            <a:schemeClr val="tx2">
              <a:lumMod val="60000"/>
              <a:lumOff val="40000"/>
              <a:alpha val="22000"/>
            </a:schemeClr>
          </a:solidFill>
          <a:ln w="9525">
            <a:noFill/>
            <a:round/>
          </a:ln>
        </p:spPr>
        <p:txBody>
          <a:bodyPr/>
          <a:lstStyle/>
          <a:p>
            <a:pPr>
              <a:defRPr/>
            </a:pPr>
            <a:endParaRPr lang="ar-SA"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2" name="图片 1" descr="plt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57400" y="2679065"/>
            <a:ext cx="3696335" cy="2464435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  <a:softEdge rad="31750"/>
          </a:effectLst>
        </p:spPr>
      </p:pic>
      <p:pic>
        <p:nvPicPr>
          <p:cNvPr id="3" name="图片 2" descr="plt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7665" y="2648585"/>
            <a:ext cx="3741420" cy="2494915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  <a:softEdge rad="31750"/>
          </a:effectLst>
        </p:spPr>
      </p:pic>
      <p:sp>
        <p:nvSpPr>
          <p:cNvPr id="14" name="文本框 13"/>
          <p:cNvSpPr txBox="1"/>
          <p:nvPr/>
        </p:nvSpPr>
        <p:spPr>
          <a:xfrm>
            <a:off x="1127608" y="828220"/>
            <a:ext cx="1935973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u="sng" dirty="0">
                <a:solidFill>
                  <a:srgbClr val="00B050"/>
                </a:solidFill>
              </a:rPr>
              <a:t>技术概要</a:t>
            </a:r>
            <a:endParaRPr lang="zh-CN" altLang="en-US" sz="2800" u="sng" dirty="0">
              <a:solidFill>
                <a:srgbClr val="00B050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50900" y="1902460"/>
            <a:ext cx="24892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800" dirty="0">
                <a:solidFill>
                  <a:srgbClr val="000000"/>
                </a:solidFill>
              </a:rPr>
              <a:t>OCR</a:t>
            </a:r>
            <a:r>
              <a:rPr lang="zh-CN" altLang="en-US" sz="2800" dirty="0">
                <a:solidFill>
                  <a:srgbClr val="000000"/>
                </a:solidFill>
              </a:rPr>
              <a:t>准确率</a:t>
            </a:r>
            <a:endParaRPr lang="zh-CN" altLang="en-US" sz="28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slow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8" name="Freeform 3"/>
          <p:cNvSpPr/>
          <p:nvPr/>
        </p:nvSpPr>
        <p:spPr bwMode="auto">
          <a:xfrm flipH="1">
            <a:off x="-695325" y="4279900"/>
            <a:ext cx="13377863" cy="2578100"/>
          </a:xfrm>
          <a:custGeom>
            <a:avLst/>
            <a:gdLst/>
            <a:ahLst/>
            <a:cxnLst>
              <a:cxn ang="0">
                <a:pos x="28" y="404"/>
              </a:cxn>
              <a:cxn ang="0">
                <a:pos x="308" y="410"/>
              </a:cxn>
              <a:cxn ang="0">
                <a:pos x="430" y="204"/>
              </a:cxn>
              <a:cxn ang="0">
                <a:pos x="526" y="204"/>
              </a:cxn>
              <a:cxn ang="0">
                <a:pos x="580" y="430"/>
              </a:cxn>
              <a:cxn ang="0">
                <a:pos x="674" y="204"/>
              </a:cxn>
              <a:cxn ang="0">
                <a:pos x="718" y="64"/>
              </a:cxn>
              <a:cxn ang="0">
                <a:pos x="766" y="62"/>
              </a:cxn>
              <a:cxn ang="0">
                <a:pos x="806" y="208"/>
              </a:cxn>
              <a:cxn ang="0">
                <a:pos x="860" y="456"/>
              </a:cxn>
              <a:cxn ang="0">
                <a:pos x="1006" y="434"/>
              </a:cxn>
              <a:cxn ang="0">
                <a:pos x="1072" y="192"/>
              </a:cxn>
              <a:cxn ang="0">
                <a:pos x="1180" y="386"/>
              </a:cxn>
              <a:cxn ang="0">
                <a:pos x="1302" y="388"/>
              </a:cxn>
              <a:cxn ang="0">
                <a:pos x="1412" y="376"/>
              </a:cxn>
              <a:cxn ang="0">
                <a:pos x="1682" y="376"/>
              </a:cxn>
              <a:cxn ang="0">
                <a:pos x="1916" y="328"/>
              </a:cxn>
              <a:cxn ang="0">
                <a:pos x="2044" y="346"/>
              </a:cxn>
              <a:cxn ang="0">
                <a:pos x="2336" y="400"/>
              </a:cxn>
              <a:cxn ang="0">
                <a:pos x="2472" y="330"/>
              </a:cxn>
              <a:cxn ang="0">
                <a:pos x="2616" y="426"/>
              </a:cxn>
              <a:cxn ang="0">
                <a:pos x="2766" y="460"/>
              </a:cxn>
              <a:cxn ang="0">
                <a:pos x="2960" y="424"/>
              </a:cxn>
              <a:cxn ang="0">
                <a:pos x="3016" y="378"/>
              </a:cxn>
              <a:cxn ang="0">
                <a:pos x="3120" y="374"/>
              </a:cxn>
              <a:cxn ang="0">
                <a:pos x="3212" y="464"/>
              </a:cxn>
              <a:cxn ang="0">
                <a:pos x="3380" y="400"/>
              </a:cxn>
              <a:cxn ang="0">
                <a:pos x="3478" y="464"/>
              </a:cxn>
              <a:cxn ang="0">
                <a:pos x="3692" y="440"/>
              </a:cxn>
              <a:cxn ang="0">
                <a:pos x="3792" y="418"/>
              </a:cxn>
              <a:cxn ang="0">
                <a:pos x="4048" y="396"/>
              </a:cxn>
              <a:cxn ang="0">
                <a:pos x="4152" y="410"/>
              </a:cxn>
              <a:cxn ang="0">
                <a:pos x="4290" y="454"/>
              </a:cxn>
              <a:cxn ang="0">
                <a:pos x="4438" y="380"/>
              </a:cxn>
              <a:cxn ang="0">
                <a:pos x="4578" y="374"/>
              </a:cxn>
              <a:cxn ang="0">
                <a:pos x="4704" y="366"/>
              </a:cxn>
              <a:cxn ang="0">
                <a:pos x="4940" y="338"/>
              </a:cxn>
              <a:cxn ang="0">
                <a:pos x="5028" y="414"/>
              </a:cxn>
              <a:cxn ang="0">
                <a:pos x="5102" y="458"/>
              </a:cxn>
              <a:cxn ang="0">
                <a:pos x="5176" y="458"/>
              </a:cxn>
              <a:cxn ang="0">
                <a:pos x="5288" y="404"/>
              </a:cxn>
              <a:cxn ang="0">
                <a:pos x="5310" y="422"/>
              </a:cxn>
              <a:cxn ang="0">
                <a:pos x="5368" y="308"/>
              </a:cxn>
              <a:cxn ang="0">
                <a:pos x="5442" y="308"/>
              </a:cxn>
              <a:cxn ang="0">
                <a:pos x="5504" y="412"/>
              </a:cxn>
              <a:cxn ang="0">
                <a:pos x="5550" y="308"/>
              </a:cxn>
              <a:cxn ang="0">
                <a:pos x="5580" y="202"/>
              </a:cxn>
              <a:cxn ang="0">
                <a:pos x="5616" y="200"/>
              </a:cxn>
              <a:cxn ang="0">
                <a:pos x="5650" y="310"/>
              </a:cxn>
              <a:cxn ang="0">
                <a:pos x="5760" y="414"/>
              </a:cxn>
            </a:cxnLst>
            <a:rect l="0" t="0" r="r" b="b"/>
            <a:pathLst>
              <a:path w="5760" h="540">
                <a:moveTo>
                  <a:pt x="0" y="540"/>
                </a:moveTo>
                <a:lnTo>
                  <a:pt x="0" y="460"/>
                </a:lnTo>
                <a:lnTo>
                  <a:pt x="28" y="460"/>
                </a:lnTo>
                <a:lnTo>
                  <a:pt x="28" y="404"/>
                </a:lnTo>
                <a:lnTo>
                  <a:pt x="200" y="404"/>
                </a:lnTo>
                <a:lnTo>
                  <a:pt x="200" y="356"/>
                </a:lnTo>
                <a:lnTo>
                  <a:pt x="308" y="356"/>
                </a:lnTo>
                <a:lnTo>
                  <a:pt x="308" y="410"/>
                </a:lnTo>
                <a:lnTo>
                  <a:pt x="366" y="410"/>
                </a:lnTo>
                <a:lnTo>
                  <a:pt x="366" y="356"/>
                </a:lnTo>
                <a:lnTo>
                  <a:pt x="430" y="356"/>
                </a:lnTo>
                <a:lnTo>
                  <a:pt x="430" y="204"/>
                </a:lnTo>
                <a:lnTo>
                  <a:pt x="458" y="204"/>
                </a:lnTo>
                <a:lnTo>
                  <a:pt x="458" y="176"/>
                </a:lnTo>
                <a:lnTo>
                  <a:pt x="526" y="176"/>
                </a:lnTo>
                <a:lnTo>
                  <a:pt x="526" y="204"/>
                </a:lnTo>
                <a:lnTo>
                  <a:pt x="556" y="204"/>
                </a:lnTo>
                <a:lnTo>
                  <a:pt x="556" y="342"/>
                </a:lnTo>
                <a:lnTo>
                  <a:pt x="580" y="342"/>
                </a:lnTo>
                <a:lnTo>
                  <a:pt x="580" y="430"/>
                </a:lnTo>
                <a:lnTo>
                  <a:pt x="636" y="430"/>
                </a:lnTo>
                <a:lnTo>
                  <a:pt x="636" y="270"/>
                </a:lnTo>
                <a:lnTo>
                  <a:pt x="674" y="270"/>
                </a:lnTo>
                <a:lnTo>
                  <a:pt x="674" y="204"/>
                </a:lnTo>
                <a:lnTo>
                  <a:pt x="700" y="204"/>
                </a:lnTo>
                <a:lnTo>
                  <a:pt x="700" y="124"/>
                </a:lnTo>
                <a:lnTo>
                  <a:pt x="718" y="124"/>
                </a:lnTo>
                <a:lnTo>
                  <a:pt x="718" y="64"/>
                </a:lnTo>
                <a:lnTo>
                  <a:pt x="736" y="64"/>
                </a:lnTo>
                <a:lnTo>
                  <a:pt x="736" y="0"/>
                </a:lnTo>
                <a:lnTo>
                  <a:pt x="766" y="0"/>
                </a:lnTo>
                <a:lnTo>
                  <a:pt x="766" y="62"/>
                </a:lnTo>
                <a:lnTo>
                  <a:pt x="788" y="62"/>
                </a:lnTo>
                <a:lnTo>
                  <a:pt x="788" y="112"/>
                </a:lnTo>
                <a:lnTo>
                  <a:pt x="806" y="112"/>
                </a:lnTo>
                <a:lnTo>
                  <a:pt x="806" y="208"/>
                </a:lnTo>
                <a:lnTo>
                  <a:pt x="832" y="208"/>
                </a:lnTo>
                <a:lnTo>
                  <a:pt x="832" y="276"/>
                </a:lnTo>
                <a:lnTo>
                  <a:pt x="860" y="276"/>
                </a:lnTo>
                <a:lnTo>
                  <a:pt x="860" y="456"/>
                </a:lnTo>
                <a:lnTo>
                  <a:pt x="906" y="456"/>
                </a:lnTo>
                <a:lnTo>
                  <a:pt x="906" y="414"/>
                </a:lnTo>
                <a:lnTo>
                  <a:pt x="1006" y="414"/>
                </a:lnTo>
                <a:lnTo>
                  <a:pt x="1006" y="434"/>
                </a:lnTo>
                <a:lnTo>
                  <a:pt x="1044" y="434"/>
                </a:lnTo>
                <a:lnTo>
                  <a:pt x="1044" y="246"/>
                </a:lnTo>
                <a:lnTo>
                  <a:pt x="1072" y="246"/>
                </a:lnTo>
                <a:lnTo>
                  <a:pt x="1072" y="192"/>
                </a:lnTo>
                <a:lnTo>
                  <a:pt x="1160" y="192"/>
                </a:lnTo>
                <a:lnTo>
                  <a:pt x="1160" y="242"/>
                </a:lnTo>
                <a:lnTo>
                  <a:pt x="1180" y="256"/>
                </a:lnTo>
                <a:lnTo>
                  <a:pt x="1180" y="386"/>
                </a:lnTo>
                <a:lnTo>
                  <a:pt x="1214" y="386"/>
                </a:lnTo>
                <a:lnTo>
                  <a:pt x="1214" y="358"/>
                </a:lnTo>
                <a:lnTo>
                  <a:pt x="1302" y="358"/>
                </a:lnTo>
                <a:lnTo>
                  <a:pt x="1302" y="388"/>
                </a:lnTo>
                <a:lnTo>
                  <a:pt x="1354" y="388"/>
                </a:lnTo>
                <a:lnTo>
                  <a:pt x="1354" y="414"/>
                </a:lnTo>
                <a:lnTo>
                  <a:pt x="1412" y="414"/>
                </a:lnTo>
                <a:lnTo>
                  <a:pt x="1412" y="376"/>
                </a:lnTo>
                <a:lnTo>
                  <a:pt x="1452" y="376"/>
                </a:lnTo>
                <a:lnTo>
                  <a:pt x="1452" y="296"/>
                </a:lnTo>
                <a:lnTo>
                  <a:pt x="1682" y="296"/>
                </a:lnTo>
                <a:lnTo>
                  <a:pt x="1682" y="376"/>
                </a:lnTo>
                <a:lnTo>
                  <a:pt x="1722" y="376"/>
                </a:lnTo>
                <a:lnTo>
                  <a:pt x="1722" y="296"/>
                </a:lnTo>
                <a:lnTo>
                  <a:pt x="1916" y="296"/>
                </a:lnTo>
                <a:lnTo>
                  <a:pt x="1916" y="328"/>
                </a:lnTo>
                <a:lnTo>
                  <a:pt x="1970" y="328"/>
                </a:lnTo>
                <a:lnTo>
                  <a:pt x="1970" y="448"/>
                </a:lnTo>
                <a:lnTo>
                  <a:pt x="2044" y="448"/>
                </a:lnTo>
                <a:lnTo>
                  <a:pt x="2044" y="346"/>
                </a:lnTo>
                <a:lnTo>
                  <a:pt x="2172" y="252"/>
                </a:lnTo>
                <a:lnTo>
                  <a:pt x="2298" y="346"/>
                </a:lnTo>
                <a:lnTo>
                  <a:pt x="2298" y="400"/>
                </a:lnTo>
                <a:lnTo>
                  <a:pt x="2336" y="400"/>
                </a:lnTo>
                <a:lnTo>
                  <a:pt x="2336" y="468"/>
                </a:lnTo>
                <a:lnTo>
                  <a:pt x="2362" y="468"/>
                </a:lnTo>
                <a:lnTo>
                  <a:pt x="2362" y="330"/>
                </a:lnTo>
                <a:lnTo>
                  <a:pt x="2472" y="330"/>
                </a:lnTo>
                <a:lnTo>
                  <a:pt x="2472" y="386"/>
                </a:lnTo>
                <a:lnTo>
                  <a:pt x="2578" y="386"/>
                </a:lnTo>
                <a:lnTo>
                  <a:pt x="2578" y="426"/>
                </a:lnTo>
                <a:lnTo>
                  <a:pt x="2616" y="426"/>
                </a:lnTo>
                <a:lnTo>
                  <a:pt x="2616" y="386"/>
                </a:lnTo>
                <a:lnTo>
                  <a:pt x="2742" y="386"/>
                </a:lnTo>
                <a:lnTo>
                  <a:pt x="2742" y="460"/>
                </a:lnTo>
                <a:lnTo>
                  <a:pt x="2766" y="460"/>
                </a:lnTo>
                <a:lnTo>
                  <a:pt x="2766" y="472"/>
                </a:lnTo>
                <a:lnTo>
                  <a:pt x="2826" y="472"/>
                </a:lnTo>
                <a:lnTo>
                  <a:pt x="2826" y="424"/>
                </a:lnTo>
                <a:lnTo>
                  <a:pt x="2960" y="424"/>
                </a:lnTo>
                <a:lnTo>
                  <a:pt x="2960" y="404"/>
                </a:lnTo>
                <a:lnTo>
                  <a:pt x="2988" y="404"/>
                </a:lnTo>
                <a:lnTo>
                  <a:pt x="2988" y="378"/>
                </a:lnTo>
                <a:lnTo>
                  <a:pt x="3016" y="378"/>
                </a:lnTo>
                <a:lnTo>
                  <a:pt x="3016" y="400"/>
                </a:lnTo>
                <a:lnTo>
                  <a:pt x="3048" y="400"/>
                </a:lnTo>
                <a:lnTo>
                  <a:pt x="3048" y="374"/>
                </a:lnTo>
                <a:lnTo>
                  <a:pt x="3120" y="374"/>
                </a:lnTo>
                <a:lnTo>
                  <a:pt x="3120" y="398"/>
                </a:lnTo>
                <a:lnTo>
                  <a:pt x="3152" y="398"/>
                </a:lnTo>
                <a:lnTo>
                  <a:pt x="3152" y="464"/>
                </a:lnTo>
                <a:lnTo>
                  <a:pt x="3212" y="464"/>
                </a:lnTo>
                <a:lnTo>
                  <a:pt x="3212" y="372"/>
                </a:lnTo>
                <a:lnTo>
                  <a:pt x="3330" y="372"/>
                </a:lnTo>
                <a:lnTo>
                  <a:pt x="3330" y="400"/>
                </a:lnTo>
                <a:lnTo>
                  <a:pt x="3380" y="400"/>
                </a:lnTo>
                <a:lnTo>
                  <a:pt x="3380" y="208"/>
                </a:lnTo>
                <a:lnTo>
                  <a:pt x="3432" y="158"/>
                </a:lnTo>
                <a:lnTo>
                  <a:pt x="3478" y="206"/>
                </a:lnTo>
                <a:lnTo>
                  <a:pt x="3478" y="464"/>
                </a:lnTo>
                <a:lnTo>
                  <a:pt x="3532" y="464"/>
                </a:lnTo>
                <a:lnTo>
                  <a:pt x="3532" y="214"/>
                </a:lnTo>
                <a:lnTo>
                  <a:pt x="3692" y="214"/>
                </a:lnTo>
                <a:lnTo>
                  <a:pt x="3692" y="440"/>
                </a:lnTo>
                <a:lnTo>
                  <a:pt x="3722" y="440"/>
                </a:lnTo>
                <a:lnTo>
                  <a:pt x="3722" y="386"/>
                </a:lnTo>
                <a:lnTo>
                  <a:pt x="3792" y="386"/>
                </a:lnTo>
                <a:lnTo>
                  <a:pt x="3792" y="418"/>
                </a:lnTo>
                <a:lnTo>
                  <a:pt x="3936" y="418"/>
                </a:lnTo>
                <a:lnTo>
                  <a:pt x="3936" y="460"/>
                </a:lnTo>
                <a:lnTo>
                  <a:pt x="4048" y="460"/>
                </a:lnTo>
                <a:lnTo>
                  <a:pt x="4048" y="396"/>
                </a:lnTo>
                <a:lnTo>
                  <a:pt x="4108" y="396"/>
                </a:lnTo>
                <a:lnTo>
                  <a:pt x="4108" y="432"/>
                </a:lnTo>
                <a:lnTo>
                  <a:pt x="4152" y="432"/>
                </a:lnTo>
                <a:lnTo>
                  <a:pt x="4152" y="410"/>
                </a:lnTo>
                <a:lnTo>
                  <a:pt x="4214" y="410"/>
                </a:lnTo>
                <a:lnTo>
                  <a:pt x="4214" y="382"/>
                </a:lnTo>
                <a:lnTo>
                  <a:pt x="4290" y="382"/>
                </a:lnTo>
                <a:lnTo>
                  <a:pt x="4290" y="454"/>
                </a:lnTo>
                <a:lnTo>
                  <a:pt x="4346" y="454"/>
                </a:lnTo>
                <a:lnTo>
                  <a:pt x="4346" y="284"/>
                </a:lnTo>
                <a:lnTo>
                  <a:pt x="4438" y="286"/>
                </a:lnTo>
                <a:lnTo>
                  <a:pt x="4438" y="380"/>
                </a:lnTo>
                <a:lnTo>
                  <a:pt x="4500" y="380"/>
                </a:lnTo>
                <a:lnTo>
                  <a:pt x="4500" y="438"/>
                </a:lnTo>
                <a:lnTo>
                  <a:pt x="4578" y="438"/>
                </a:lnTo>
                <a:lnTo>
                  <a:pt x="4578" y="374"/>
                </a:lnTo>
                <a:lnTo>
                  <a:pt x="4632" y="374"/>
                </a:lnTo>
                <a:lnTo>
                  <a:pt x="4632" y="348"/>
                </a:lnTo>
                <a:lnTo>
                  <a:pt x="4704" y="348"/>
                </a:lnTo>
                <a:lnTo>
                  <a:pt x="4704" y="366"/>
                </a:lnTo>
                <a:lnTo>
                  <a:pt x="4754" y="366"/>
                </a:lnTo>
                <a:lnTo>
                  <a:pt x="4754" y="338"/>
                </a:lnTo>
                <a:lnTo>
                  <a:pt x="4848" y="268"/>
                </a:lnTo>
                <a:lnTo>
                  <a:pt x="4940" y="338"/>
                </a:lnTo>
                <a:lnTo>
                  <a:pt x="4940" y="434"/>
                </a:lnTo>
                <a:lnTo>
                  <a:pt x="4956" y="434"/>
                </a:lnTo>
                <a:lnTo>
                  <a:pt x="4956" y="414"/>
                </a:lnTo>
                <a:lnTo>
                  <a:pt x="5028" y="414"/>
                </a:lnTo>
                <a:lnTo>
                  <a:pt x="5028" y="500"/>
                </a:lnTo>
                <a:lnTo>
                  <a:pt x="5046" y="500"/>
                </a:lnTo>
                <a:lnTo>
                  <a:pt x="5046" y="458"/>
                </a:lnTo>
                <a:lnTo>
                  <a:pt x="5102" y="458"/>
                </a:lnTo>
                <a:lnTo>
                  <a:pt x="5102" y="368"/>
                </a:lnTo>
                <a:lnTo>
                  <a:pt x="5174" y="368"/>
                </a:lnTo>
                <a:lnTo>
                  <a:pt x="5174" y="458"/>
                </a:lnTo>
                <a:lnTo>
                  <a:pt x="5176" y="458"/>
                </a:lnTo>
                <a:lnTo>
                  <a:pt x="5176" y="422"/>
                </a:lnTo>
                <a:lnTo>
                  <a:pt x="5212" y="422"/>
                </a:lnTo>
                <a:lnTo>
                  <a:pt x="5212" y="404"/>
                </a:lnTo>
                <a:lnTo>
                  <a:pt x="5288" y="404"/>
                </a:lnTo>
                <a:lnTo>
                  <a:pt x="5288" y="464"/>
                </a:lnTo>
                <a:lnTo>
                  <a:pt x="5300" y="464"/>
                </a:lnTo>
                <a:lnTo>
                  <a:pt x="5300" y="422"/>
                </a:lnTo>
                <a:lnTo>
                  <a:pt x="5310" y="422"/>
                </a:lnTo>
                <a:lnTo>
                  <a:pt x="5310" y="344"/>
                </a:lnTo>
                <a:lnTo>
                  <a:pt x="5348" y="344"/>
                </a:lnTo>
                <a:lnTo>
                  <a:pt x="5348" y="308"/>
                </a:lnTo>
                <a:lnTo>
                  <a:pt x="5368" y="308"/>
                </a:lnTo>
                <a:lnTo>
                  <a:pt x="5368" y="288"/>
                </a:lnTo>
                <a:lnTo>
                  <a:pt x="5420" y="288"/>
                </a:lnTo>
                <a:lnTo>
                  <a:pt x="5420" y="308"/>
                </a:lnTo>
                <a:lnTo>
                  <a:pt x="5442" y="308"/>
                </a:lnTo>
                <a:lnTo>
                  <a:pt x="5442" y="412"/>
                </a:lnTo>
                <a:lnTo>
                  <a:pt x="5444" y="412"/>
                </a:lnTo>
                <a:lnTo>
                  <a:pt x="5444" y="412"/>
                </a:lnTo>
                <a:lnTo>
                  <a:pt x="5504" y="412"/>
                </a:lnTo>
                <a:lnTo>
                  <a:pt x="5504" y="358"/>
                </a:lnTo>
                <a:lnTo>
                  <a:pt x="5532" y="358"/>
                </a:lnTo>
                <a:lnTo>
                  <a:pt x="5532" y="308"/>
                </a:lnTo>
                <a:lnTo>
                  <a:pt x="5550" y="308"/>
                </a:lnTo>
                <a:lnTo>
                  <a:pt x="5550" y="248"/>
                </a:lnTo>
                <a:lnTo>
                  <a:pt x="5564" y="248"/>
                </a:lnTo>
                <a:lnTo>
                  <a:pt x="5564" y="202"/>
                </a:lnTo>
                <a:lnTo>
                  <a:pt x="5580" y="202"/>
                </a:lnTo>
                <a:lnTo>
                  <a:pt x="5580" y="154"/>
                </a:lnTo>
                <a:lnTo>
                  <a:pt x="5600" y="154"/>
                </a:lnTo>
                <a:lnTo>
                  <a:pt x="5600" y="200"/>
                </a:lnTo>
                <a:lnTo>
                  <a:pt x="5616" y="200"/>
                </a:lnTo>
                <a:lnTo>
                  <a:pt x="5616" y="238"/>
                </a:lnTo>
                <a:lnTo>
                  <a:pt x="5632" y="238"/>
                </a:lnTo>
                <a:lnTo>
                  <a:pt x="5632" y="310"/>
                </a:lnTo>
                <a:lnTo>
                  <a:pt x="5650" y="310"/>
                </a:lnTo>
                <a:lnTo>
                  <a:pt x="5650" y="362"/>
                </a:lnTo>
                <a:lnTo>
                  <a:pt x="5672" y="362"/>
                </a:lnTo>
                <a:lnTo>
                  <a:pt x="5672" y="414"/>
                </a:lnTo>
                <a:lnTo>
                  <a:pt x="5760" y="414"/>
                </a:lnTo>
                <a:lnTo>
                  <a:pt x="5760" y="540"/>
                </a:lnTo>
                <a:lnTo>
                  <a:pt x="0" y="540"/>
                </a:lnTo>
                <a:close/>
              </a:path>
            </a:pathLst>
          </a:custGeom>
          <a:solidFill>
            <a:schemeClr val="tx2">
              <a:lumMod val="60000"/>
              <a:lumOff val="40000"/>
              <a:alpha val="22000"/>
            </a:schemeClr>
          </a:solidFill>
          <a:ln w="9525">
            <a:noFill/>
            <a:round/>
          </a:ln>
        </p:spPr>
        <p:txBody>
          <a:bodyPr/>
          <a:lstStyle/>
          <a:p>
            <a:pPr>
              <a:defRPr/>
            </a:pPr>
            <a:endParaRPr lang="ar-SA"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2" name="图片 1" descr="截屏2019-10-20下午6.00.2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55165" y="2573020"/>
            <a:ext cx="8281670" cy="2346960"/>
          </a:xfrm>
          <a:prstGeom prst="rect">
            <a:avLst/>
          </a:prstGeom>
          <a:effectLst>
            <a:reflection blurRad="6350" stA="50000" endA="300" endPos="55500" dist="50800" dir="5400000" sy="-100000" algn="bl" rotWithShape="0"/>
            <a:softEdge rad="63500"/>
          </a:effectLst>
        </p:spPr>
      </p:pic>
      <p:sp>
        <p:nvSpPr>
          <p:cNvPr id="14" name="文本框 13"/>
          <p:cNvSpPr txBox="1"/>
          <p:nvPr/>
        </p:nvSpPr>
        <p:spPr>
          <a:xfrm>
            <a:off x="1127608" y="828220"/>
            <a:ext cx="1935973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u="sng" dirty="0">
                <a:solidFill>
                  <a:srgbClr val="00B050"/>
                </a:solidFill>
              </a:rPr>
              <a:t>技术概要</a:t>
            </a:r>
            <a:endParaRPr lang="zh-CN" altLang="en-US" sz="2800" u="sng" dirty="0">
              <a:solidFill>
                <a:srgbClr val="00B050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26060" y="1915795"/>
            <a:ext cx="37395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800" dirty="0">
                <a:solidFill>
                  <a:srgbClr val="000000"/>
                </a:solidFill>
              </a:rPr>
              <a:t>推荐系统</a:t>
            </a:r>
            <a:r>
              <a:rPr lang="zh-CN" altLang="en-US" sz="2800" dirty="0">
                <a:solidFill>
                  <a:srgbClr val="000000"/>
                </a:solidFill>
              </a:rPr>
              <a:t>关键代码</a:t>
            </a:r>
            <a:endParaRPr lang="zh-CN" altLang="en-US" sz="28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slow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8" name="Freeform 3"/>
          <p:cNvSpPr/>
          <p:nvPr/>
        </p:nvSpPr>
        <p:spPr bwMode="auto">
          <a:xfrm flipH="1">
            <a:off x="-695325" y="4279900"/>
            <a:ext cx="13377863" cy="2578100"/>
          </a:xfrm>
          <a:custGeom>
            <a:avLst/>
            <a:gdLst/>
            <a:ahLst/>
            <a:cxnLst>
              <a:cxn ang="0">
                <a:pos x="28" y="404"/>
              </a:cxn>
              <a:cxn ang="0">
                <a:pos x="308" y="410"/>
              </a:cxn>
              <a:cxn ang="0">
                <a:pos x="430" y="204"/>
              </a:cxn>
              <a:cxn ang="0">
                <a:pos x="526" y="204"/>
              </a:cxn>
              <a:cxn ang="0">
                <a:pos x="580" y="430"/>
              </a:cxn>
              <a:cxn ang="0">
                <a:pos x="674" y="204"/>
              </a:cxn>
              <a:cxn ang="0">
                <a:pos x="718" y="64"/>
              </a:cxn>
              <a:cxn ang="0">
                <a:pos x="766" y="62"/>
              </a:cxn>
              <a:cxn ang="0">
                <a:pos x="806" y="208"/>
              </a:cxn>
              <a:cxn ang="0">
                <a:pos x="860" y="456"/>
              </a:cxn>
              <a:cxn ang="0">
                <a:pos x="1006" y="434"/>
              </a:cxn>
              <a:cxn ang="0">
                <a:pos x="1072" y="192"/>
              </a:cxn>
              <a:cxn ang="0">
                <a:pos x="1180" y="386"/>
              </a:cxn>
              <a:cxn ang="0">
                <a:pos x="1302" y="388"/>
              </a:cxn>
              <a:cxn ang="0">
                <a:pos x="1412" y="376"/>
              </a:cxn>
              <a:cxn ang="0">
                <a:pos x="1682" y="376"/>
              </a:cxn>
              <a:cxn ang="0">
                <a:pos x="1916" y="328"/>
              </a:cxn>
              <a:cxn ang="0">
                <a:pos x="2044" y="346"/>
              </a:cxn>
              <a:cxn ang="0">
                <a:pos x="2336" y="400"/>
              </a:cxn>
              <a:cxn ang="0">
                <a:pos x="2472" y="330"/>
              </a:cxn>
              <a:cxn ang="0">
                <a:pos x="2616" y="426"/>
              </a:cxn>
              <a:cxn ang="0">
                <a:pos x="2766" y="460"/>
              </a:cxn>
              <a:cxn ang="0">
                <a:pos x="2960" y="424"/>
              </a:cxn>
              <a:cxn ang="0">
                <a:pos x="3016" y="378"/>
              </a:cxn>
              <a:cxn ang="0">
                <a:pos x="3120" y="374"/>
              </a:cxn>
              <a:cxn ang="0">
                <a:pos x="3212" y="464"/>
              </a:cxn>
              <a:cxn ang="0">
                <a:pos x="3380" y="400"/>
              </a:cxn>
              <a:cxn ang="0">
                <a:pos x="3478" y="464"/>
              </a:cxn>
              <a:cxn ang="0">
                <a:pos x="3692" y="440"/>
              </a:cxn>
              <a:cxn ang="0">
                <a:pos x="3792" y="418"/>
              </a:cxn>
              <a:cxn ang="0">
                <a:pos x="4048" y="396"/>
              </a:cxn>
              <a:cxn ang="0">
                <a:pos x="4152" y="410"/>
              </a:cxn>
              <a:cxn ang="0">
                <a:pos x="4290" y="454"/>
              </a:cxn>
              <a:cxn ang="0">
                <a:pos x="4438" y="380"/>
              </a:cxn>
              <a:cxn ang="0">
                <a:pos x="4578" y="374"/>
              </a:cxn>
              <a:cxn ang="0">
                <a:pos x="4704" y="366"/>
              </a:cxn>
              <a:cxn ang="0">
                <a:pos x="4940" y="338"/>
              </a:cxn>
              <a:cxn ang="0">
                <a:pos x="5028" y="414"/>
              </a:cxn>
              <a:cxn ang="0">
                <a:pos x="5102" y="458"/>
              </a:cxn>
              <a:cxn ang="0">
                <a:pos x="5176" y="458"/>
              </a:cxn>
              <a:cxn ang="0">
                <a:pos x="5288" y="404"/>
              </a:cxn>
              <a:cxn ang="0">
                <a:pos x="5310" y="422"/>
              </a:cxn>
              <a:cxn ang="0">
                <a:pos x="5368" y="308"/>
              </a:cxn>
              <a:cxn ang="0">
                <a:pos x="5442" y="308"/>
              </a:cxn>
              <a:cxn ang="0">
                <a:pos x="5504" y="412"/>
              </a:cxn>
              <a:cxn ang="0">
                <a:pos x="5550" y="308"/>
              </a:cxn>
              <a:cxn ang="0">
                <a:pos x="5580" y="202"/>
              </a:cxn>
              <a:cxn ang="0">
                <a:pos x="5616" y="200"/>
              </a:cxn>
              <a:cxn ang="0">
                <a:pos x="5650" y="310"/>
              </a:cxn>
              <a:cxn ang="0">
                <a:pos x="5760" y="414"/>
              </a:cxn>
            </a:cxnLst>
            <a:rect l="0" t="0" r="r" b="b"/>
            <a:pathLst>
              <a:path w="5760" h="540">
                <a:moveTo>
                  <a:pt x="0" y="540"/>
                </a:moveTo>
                <a:lnTo>
                  <a:pt x="0" y="460"/>
                </a:lnTo>
                <a:lnTo>
                  <a:pt x="28" y="460"/>
                </a:lnTo>
                <a:lnTo>
                  <a:pt x="28" y="404"/>
                </a:lnTo>
                <a:lnTo>
                  <a:pt x="200" y="404"/>
                </a:lnTo>
                <a:lnTo>
                  <a:pt x="200" y="356"/>
                </a:lnTo>
                <a:lnTo>
                  <a:pt x="308" y="356"/>
                </a:lnTo>
                <a:lnTo>
                  <a:pt x="308" y="410"/>
                </a:lnTo>
                <a:lnTo>
                  <a:pt x="366" y="410"/>
                </a:lnTo>
                <a:lnTo>
                  <a:pt x="366" y="356"/>
                </a:lnTo>
                <a:lnTo>
                  <a:pt x="430" y="356"/>
                </a:lnTo>
                <a:lnTo>
                  <a:pt x="430" y="204"/>
                </a:lnTo>
                <a:lnTo>
                  <a:pt x="458" y="204"/>
                </a:lnTo>
                <a:lnTo>
                  <a:pt x="458" y="176"/>
                </a:lnTo>
                <a:lnTo>
                  <a:pt x="526" y="176"/>
                </a:lnTo>
                <a:lnTo>
                  <a:pt x="526" y="204"/>
                </a:lnTo>
                <a:lnTo>
                  <a:pt x="556" y="204"/>
                </a:lnTo>
                <a:lnTo>
                  <a:pt x="556" y="342"/>
                </a:lnTo>
                <a:lnTo>
                  <a:pt x="580" y="342"/>
                </a:lnTo>
                <a:lnTo>
                  <a:pt x="580" y="430"/>
                </a:lnTo>
                <a:lnTo>
                  <a:pt x="636" y="430"/>
                </a:lnTo>
                <a:lnTo>
                  <a:pt x="636" y="270"/>
                </a:lnTo>
                <a:lnTo>
                  <a:pt x="674" y="270"/>
                </a:lnTo>
                <a:lnTo>
                  <a:pt x="674" y="204"/>
                </a:lnTo>
                <a:lnTo>
                  <a:pt x="700" y="204"/>
                </a:lnTo>
                <a:lnTo>
                  <a:pt x="700" y="124"/>
                </a:lnTo>
                <a:lnTo>
                  <a:pt x="718" y="124"/>
                </a:lnTo>
                <a:lnTo>
                  <a:pt x="718" y="64"/>
                </a:lnTo>
                <a:lnTo>
                  <a:pt x="736" y="64"/>
                </a:lnTo>
                <a:lnTo>
                  <a:pt x="736" y="0"/>
                </a:lnTo>
                <a:lnTo>
                  <a:pt x="766" y="0"/>
                </a:lnTo>
                <a:lnTo>
                  <a:pt x="766" y="62"/>
                </a:lnTo>
                <a:lnTo>
                  <a:pt x="788" y="62"/>
                </a:lnTo>
                <a:lnTo>
                  <a:pt x="788" y="112"/>
                </a:lnTo>
                <a:lnTo>
                  <a:pt x="806" y="112"/>
                </a:lnTo>
                <a:lnTo>
                  <a:pt x="806" y="208"/>
                </a:lnTo>
                <a:lnTo>
                  <a:pt x="832" y="208"/>
                </a:lnTo>
                <a:lnTo>
                  <a:pt x="832" y="276"/>
                </a:lnTo>
                <a:lnTo>
                  <a:pt x="860" y="276"/>
                </a:lnTo>
                <a:lnTo>
                  <a:pt x="860" y="456"/>
                </a:lnTo>
                <a:lnTo>
                  <a:pt x="906" y="456"/>
                </a:lnTo>
                <a:lnTo>
                  <a:pt x="906" y="414"/>
                </a:lnTo>
                <a:lnTo>
                  <a:pt x="1006" y="414"/>
                </a:lnTo>
                <a:lnTo>
                  <a:pt x="1006" y="434"/>
                </a:lnTo>
                <a:lnTo>
                  <a:pt x="1044" y="434"/>
                </a:lnTo>
                <a:lnTo>
                  <a:pt x="1044" y="246"/>
                </a:lnTo>
                <a:lnTo>
                  <a:pt x="1072" y="246"/>
                </a:lnTo>
                <a:lnTo>
                  <a:pt x="1072" y="192"/>
                </a:lnTo>
                <a:lnTo>
                  <a:pt x="1160" y="192"/>
                </a:lnTo>
                <a:lnTo>
                  <a:pt x="1160" y="242"/>
                </a:lnTo>
                <a:lnTo>
                  <a:pt x="1180" y="256"/>
                </a:lnTo>
                <a:lnTo>
                  <a:pt x="1180" y="386"/>
                </a:lnTo>
                <a:lnTo>
                  <a:pt x="1214" y="386"/>
                </a:lnTo>
                <a:lnTo>
                  <a:pt x="1214" y="358"/>
                </a:lnTo>
                <a:lnTo>
                  <a:pt x="1302" y="358"/>
                </a:lnTo>
                <a:lnTo>
                  <a:pt x="1302" y="388"/>
                </a:lnTo>
                <a:lnTo>
                  <a:pt x="1354" y="388"/>
                </a:lnTo>
                <a:lnTo>
                  <a:pt x="1354" y="414"/>
                </a:lnTo>
                <a:lnTo>
                  <a:pt x="1412" y="414"/>
                </a:lnTo>
                <a:lnTo>
                  <a:pt x="1412" y="376"/>
                </a:lnTo>
                <a:lnTo>
                  <a:pt x="1452" y="376"/>
                </a:lnTo>
                <a:lnTo>
                  <a:pt x="1452" y="296"/>
                </a:lnTo>
                <a:lnTo>
                  <a:pt x="1682" y="296"/>
                </a:lnTo>
                <a:lnTo>
                  <a:pt x="1682" y="376"/>
                </a:lnTo>
                <a:lnTo>
                  <a:pt x="1722" y="376"/>
                </a:lnTo>
                <a:lnTo>
                  <a:pt x="1722" y="296"/>
                </a:lnTo>
                <a:lnTo>
                  <a:pt x="1916" y="296"/>
                </a:lnTo>
                <a:lnTo>
                  <a:pt x="1916" y="328"/>
                </a:lnTo>
                <a:lnTo>
                  <a:pt x="1970" y="328"/>
                </a:lnTo>
                <a:lnTo>
                  <a:pt x="1970" y="448"/>
                </a:lnTo>
                <a:lnTo>
                  <a:pt x="2044" y="448"/>
                </a:lnTo>
                <a:lnTo>
                  <a:pt x="2044" y="346"/>
                </a:lnTo>
                <a:lnTo>
                  <a:pt x="2172" y="252"/>
                </a:lnTo>
                <a:lnTo>
                  <a:pt x="2298" y="346"/>
                </a:lnTo>
                <a:lnTo>
                  <a:pt x="2298" y="400"/>
                </a:lnTo>
                <a:lnTo>
                  <a:pt x="2336" y="400"/>
                </a:lnTo>
                <a:lnTo>
                  <a:pt x="2336" y="468"/>
                </a:lnTo>
                <a:lnTo>
                  <a:pt x="2362" y="468"/>
                </a:lnTo>
                <a:lnTo>
                  <a:pt x="2362" y="330"/>
                </a:lnTo>
                <a:lnTo>
                  <a:pt x="2472" y="330"/>
                </a:lnTo>
                <a:lnTo>
                  <a:pt x="2472" y="386"/>
                </a:lnTo>
                <a:lnTo>
                  <a:pt x="2578" y="386"/>
                </a:lnTo>
                <a:lnTo>
                  <a:pt x="2578" y="426"/>
                </a:lnTo>
                <a:lnTo>
                  <a:pt x="2616" y="426"/>
                </a:lnTo>
                <a:lnTo>
                  <a:pt x="2616" y="386"/>
                </a:lnTo>
                <a:lnTo>
                  <a:pt x="2742" y="386"/>
                </a:lnTo>
                <a:lnTo>
                  <a:pt x="2742" y="460"/>
                </a:lnTo>
                <a:lnTo>
                  <a:pt x="2766" y="460"/>
                </a:lnTo>
                <a:lnTo>
                  <a:pt x="2766" y="472"/>
                </a:lnTo>
                <a:lnTo>
                  <a:pt x="2826" y="472"/>
                </a:lnTo>
                <a:lnTo>
                  <a:pt x="2826" y="424"/>
                </a:lnTo>
                <a:lnTo>
                  <a:pt x="2960" y="424"/>
                </a:lnTo>
                <a:lnTo>
                  <a:pt x="2960" y="404"/>
                </a:lnTo>
                <a:lnTo>
                  <a:pt x="2988" y="404"/>
                </a:lnTo>
                <a:lnTo>
                  <a:pt x="2988" y="378"/>
                </a:lnTo>
                <a:lnTo>
                  <a:pt x="3016" y="378"/>
                </a:lnTo>
                <a:lnTo>
                  <a:pt x="3016" y="400"/>
                </a:lnTo>
                <a:lnTo>
                  <a:pt x="3048" y="400"/>
                </a:lnTo>
                <a:lnTo>
                  <a:pt x="3048" y="374"/>
                </a:lnTo>
                <a:lnTo>
                  <a:pt x="3120" y="374"/>
                </a:lnTo>
                <a:lnTo>
                  <a:pt x="3120" y="398"/>
                </a:lnTo>
                <a:lnTo>
                  <a:pt x="3152" y="398"/>
                </a:lnTo>
                <a:lnTo>
                  <a:pt x="3152" y="464"/>
                </a:lnTo>
                <a:lnTo>
                  <a:pt x="3212" y="464"/>
                </a:lnTo>
                <a:lnTo>
                  <a:pt x="3212" y="372"/>
                </a:lnTo>
                <a:lnTo>
                  <a:pt x="3330" y="372"/>
                </a:lnTo>
                <a:lnTo>
                  <a:pt x="3330" y="400"/>
                </a:lnTo>
                <a:lnTo>
                  <a:pt x="3380" y="400"/>
                </a:lnTo>
                <a:lnTo>
                  <a:pt x="3380" y="208"/>
                </a:lnTo>
                <a:lnTo>
                  <a:pt x="3432" y="158"/>
                </a:lnTo>
                <a:lnTo>
                  <a:pt x="3478" y="206"/>
                </a:lnTo>
                <a:lnTo>
                  <a:pt x="3478" y="464"/>
                </a:lnTo>
                <a:lnTo>
                  <a:pt x="3532" y="464"/>
                </a:lnTo>
                <a:lnTo>
                  <a:pt x="3532" y="214"/>
                </a:lnTo>
                <a:lnTo>
                  <a:pt x="3692" y="214"/>
                </a:lnTo>
                <a:lnTo>
                  <a:pt x="3692" y="440"/>
                </a:lnTo>
                <a:lnTo>
                  <a:pt x="3722" y="440"/>
                </a:lnTo>
                <a:lnTo>
                  <a:pt x="3722" y="386"/>
                </a:lnTo>
                <a:lnTo>
                  <a:pt x="3792" y="386"/>
                </a:lnTo>
                <a:lnTo>
                  <a:pt x="3792" y="418"/>
                </a:lnTo>
                <a:lnTo>
                  <a:pt x="3936" y="418"/>
                </a:lnTo>
                <a:lnTo>
                  <a:pt x="3936" y="460"/>
                </a:lnTo>
                <a:lnTo>
                  <a:pt x="4048" y="460"/>
                </a:lnTo>
                <a:lnTo>
                  <a:pt x="4048" y="396"/>
                </a:lnTo>
                <a:lnTo>
                  <a:pt x="4108" y="396"/>
                </a:lnTo>
                <a:lnTo>
                  <a:pt x="4108" y="432"/>
                </a:lnTo>
                <a:lnTo>
                  <a:pt x="4152" y="432"/>
                </a:lnTo>
                <a:lnTo>
                  <a:pt x="4152" y="410"/>
                </a:lnTo>
                <a:lnTo>
                  <a:pt x="4214" y="410"/>
                </a:lnTo>
                <a:lnTo>
                  <a:pt x="4214" y="382"/>
                </a:lnTo>
                <a:lnTo>
                  <a:pt x="4290" y="382"/>
                </a:lnTo>
                <a:lnTo>
                  <a:pt x="4290" y="454"/>
                </a:lnTo>
                <a:lnTo>
                  <a:pt x="4346" y="454"/>
                </a:lnTo>
                <a:lnTo>
                  <a:pt x="4346" y="284"/>
                </a:lnTo>
                <a:lnTo>
                  <a:pt x="4438" y="286"/>
                </a:lnTo>
                <a:lnTo>
                  <a:pt x="4438" y="380"/>
                </a:lnTo>
                <a:lnTo>
                  <a:pt x="4500" y="380"/>
                </a:lnTo>
                <a:lnTo>
                  <a:pt x="4500" y="438"/>
                </a:lnTo>
                <a:lnTo>
                  <a:pt x="4578" y="438"/>
                </a:lnTo>
                <a:lnTo>
                  <a:pt x="4578" y="374"/>
                </a:lnTo>
                <a:lnTo>
                  <a:pt x="4632" y="374"/>
                </a:lnTo>
                <a:lnTo>
                  <a:pt x="4632" y="348"/>
                </a:lnTo>
                <a:lnTo>
                  <a:pt x="4704" y="348"/>
                </a:lnTo>
                <a:lnTo>
                  <a:pt x="4704" y="366"/>
                </a:lnTo>
                <a:lnTo>
                  <a:pt x="4754" y="366"/>
                </a:lnTo>
                <a:lnTo>
                  <a:pt x="4754" y="338"/>
                </a:lnTo>
                <a:lnTo>
                  <a:pt x="4848" y="268"/>
                </a:lnTo>
                <a:lnTo>
                  <a:pt x="4940" y="338"/>
                </a:lnTo>
                <a:lnTo>
                  <a:pt x="4940" y="434"/>
                </a:lnTo>
                <a:lnTo>
                  <a:pt x="4956" y="434"/>
                </a:lnTo>
                <a:lnTo>
                  <a:pt x="4956" y="414"/>
                </a:lnTo>
                <a:lnTo>
                  <a:pt x="5028" y="414"/>
                </a:lnTo>
                <a:lnTo>
                  <a:pt x="5028" y="500"/>
                </a:lnTo>
                <a:lnTo>
                  <a:pt x="5046" y="500"/>
                </a:lnTo>
                <a:lnTo>
                  <a:pt x="5046" y="458"/>
                </a:lnTo>
                <a:lnTo>
                  <a:pt x="5102" y="458"/>
                </a:lnTo>
                <a:lnTo>
                  <a:pt x="5102" y="368"/>
                </a:lnTo>
                <a:lnTo>
                  <a:pt x="5174" y="368"/>
                </a:lnTo>
                <a:lnTo>
                  <a:pt x="5174" y="458"/>
                </a:lnTo>
                <a:lnTo>
                  <a:pt x="5176" y="458"/>
                </a:lnTo>
                <a:lnTo>
                  <a:pt x="5176" y="422"/>
                </a:lnTo>
                <a:lnTo>
                  <a:pt x="5212" y="422"/>
                </a:lnTo>
                <a:lnTo>
                  <a:pt x="5212" y="404"/>
                </a:lnTo>
                <a:lnTo>
                  <a:pt x="5288" y="404"/>
                </a:lnTo>
                <a:lnTo>
                  <a:pt x="5288" y="464"/>
                </a:lnTo>
                <a:lnTo>
                  <a:pt x="5300" y="464"/>
                </a:lnTo>
                <a:lnTo>
                  <a:pt x="5300" y="422"/>
                </a:lnTo>
                <a:lnTo>
                  <a:pt x="5310" y="422"/>
                </a:lnTo>
                <a:lnTo>
                  <a:pt x="5310" y="344"/>
                </a:lnTo>
                <a:lnTo>
                  <a:pt x="5348" y="344"/>
                </a:lnTo>
                <a:lnTo>
                  <a:pt x="5348" y="308"/>
                </a:lnTo>
                <a:lnTo>
                  <a:pt x="5368" y="308"/>
                </a:lnTo>
                <a:lnTo>
                  <a:pt x="5368" y="288"/>
                </a:lnTo>
                <a:lnTo>
                  <a:pt x="5420" y="288"/>
                </a:lnTo>
                <a:lnTo>
                  <a:pt x="5420" y="308"/>
                </a:lnTo>
                <a:lnTo>
                  <a:pt x="5442" y="308"/>
                </a:lnTo>
                <a:lnTo>
                  <a:pt x="5442" y="412"/>
                </a:lnTo>
                <a:lnTo>
                  <a:pt x="5444" y="412"/>
                </a:lnTo>
                <a:lnTo>
                  <a:pt x="5444" y="412"/>
                </a:lnTo>
                <a:lnTo>
                  <a:pt x="5504" y="412"/>
                </a:lnTo>
                <a:lnTo>
                  <a:pt x="5504" y="358"/>
                </a:lnTo>
                <a:lnTo>
                  <a:pt x="5532" y="358"/>
                </a:lnTo>
                <a:lnTo>
                  <a:pt x="5532" y="308"/>
                </a:lnTo>
                <a:lnTo>
                  <a:pt x="5550" y="308"/>
                </a:lnTo>
                <a:lnTo>
                  <a:pt x="5550" y="248"/>
                </a:lnTo>
                <a:lnTo>
                  <a:pt x="5564" y="248"/>
                </a:lnTo>
                <a:lnTo>
                  <a:pt x="5564" y="202"/>
                </a:lnTo>
                <a:lnTo>
                  <a:pt x="5580" y="202"/>
                </a:lnTo>
                <a:lnTo>
                  <a:pt x="5580" y="154"/>
                </a:lnTo>
                <a:lnTo>
                  <a:pt x="5600" y="154"/>
                </a:lnTo>
                <a:lnTo>
                  <a:pt x="5600" y="200"/>
                </a:lnTo>
                <a:lnTo>
                  <a:pt x="5616" y="200"/>
                </a:lnTo>
                <a:lnTo>
                  <a:pt x="5616" y="238"/>
                </a:lnTo>
                <a:lnTo>
                  <a:pt x="5632" y="238"/>
                </a:lnTo>
                <a:lnTo>
                  <a:pt x="5632" y="310"/>
                </a:lnTo>
                <a:lnTo>
                  <a:pt x="5650" y="310"/>
                </a:lnTo>
                <a:lnTo>
                  <a:pt x="5650" y="362"/>
                </a:lnTo>
                <a:lnTo>
                  <a:pt x="5672" y="362"/>
                </a:lnTo>
                <a:lnTo>
                  <a:pt x="5672" y="414"/>
                </a:lnTo>
                <a:lnTo>
                  <a:pt x="5760" y="414"/>
                </a:lnTo>
                <a:lnTo>
                  <a:pt x="5760" y="540"/>
                </a:lnTo>
                <a:lnTo>
                  <a:pt x="0" y="540"/>
                </a:lnTo>
                <a:close/>
              </a:path>
            </a:pathLst>
          </a:custGeom>
          <a:solidFill>
            <a:schemeClr val="tx2">
              <a:lumMod val="60000"/>
              <a:lumOff val="40000"/>
              <a:alpha val="22000"/>
            </a:schemeClr>
          </a:solidFill>
          <a:ln w="9525">
            <a:noFill/>
            <a:round/>
          </a:ln>
        </p:spPr>
        <p:txBody>
          <a:bodyPr/>
          <a:lstStyle/>
          <a:p>
            <a:pPr>
              <a:defRPr/>
            </a:pPr>
            <a:endParaRPr lang="ar-SA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180590" y="2784475"/>
            <a:ext cx="630618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2000"/>
              <a:t>https://github.com/zhyChesterCheung/XdHack-project</a:t>
            </a:r>
            <a:endParaRPr lang="zh-CN" altLang="en-US" sz="2000"/>
          </a:p>
        </p:txBody>
      </p:sp>
      <p:sp>
        <p:nvSpPr>
          <p:cNvPr id="3" name="文本框 2"/>
          <p:cNvSpPr txBox="1"/>
          <p:nvPr/>
        </p:nvSpPr>
        <p:spPr>
          <a:xfrm>
            <a:off x="2180590" y="2207895"/>
            <a:ext cx="254000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/>
              <a:t>项目地址：</a:t>
            </a:r>
            <a:endParaRPr lang="zh-CN" altLang="en-US" sz="2400"/>
          </a:p>
        </p:txBody>
      </p:sp>
      <p:sp>
        <p:nvSpPr>
          <p:cNvPr id="14" name="文本框 13"/>
          <p:cNvSpPr txBox="1"/>
          <p:nvPr/>
        </p:nvSpPr>
        <p:spPr>
          <a:xfrm>
            <a:off x="1127608" y="828220"/>
            <a:ext cx="1935973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u="sng" dirty="0">
                <a:solidFill>
                  <a:srgbClr val="00B050"/>
                </a:solidFill>
              </a:rPr>
              <a:t>技术概要</a:t>
            </a:r>
            <a:endParaRPr lang="zh-CN" altLang="en-US" sz="2800" u="sng" dirty="0">
              <a:solidFill>
                <a:srgbClr val="00B050"/>
              </a:solidFill>
            </a:endParaRPr>
          </a:p>
        </p:txBody>
      </p:sp>
    </p:spTree>
  </p:cSld>
  <p:clrMapOvr>
    <a:masterClrMapping/>
  </p:clrMapOvr>
  <p:transition spd="slow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8" name="Freeform 3"/>
          <p:cNvSpPr/>
          <p:nvPr/>
        </p:nvSpPr>
        <p:spPr bwMode="auto">
          <a:xfrm flipH="1">
            <a:off x="-695325" y="4279900"/>
            <a:ext cx="13377863" cy="2578100"/>
          </a:xfrm>
          <a:custGeom>
            <a:avLst/>
            <a:gdLst/>
            <a:ahLst/>
            <a:cxnLst>
              <a:cxn ang="0">
                <a:pos x="28" y="404"/>
              </a:cxn>
              <a:cxn ang="0">
                <a:pos x="308" y="410"/>
              </a:cxn>
              <a:cxn ang="0">
                <a:pos x="430" y="204"/>
              </a:cxn>
              <a:cxn ang="0">
                <a:pos x="526" y="204"/>
              </a:cxn>
              <a:cxn ang="0">
                <a:pos x="580" y="430"/>
              </a:cxn>
              <a:cxn ang="0">
                <a:pos x="674" y="204"/>
              </a:cxn>
              <a:cxn ang="0">
                <a:pos x="718" y="64"/>
              </a:cxn>
              <a:cxn ang="0">
                <a:pos x="766" y="62"/>
              </a:cxn>
              <a:cxn ang="0">
                <a:pos x="806" y="208"/>
              </a:cxn>
              <a:cxn ang="0">
                <a:pos x="860" y="456"/>
              </a:cxn>
              <a:cxn ang="0">
                <a:pos x="1006" y="434"/>
              </a:cxn>
              <a:cxn ang="0">
                <a:pos x="1072" y="192"/>
              </a:cxn>
              <a:cxn ang="0">
                <a:pos x="1180" y="386"/>
              </a:cxn>
              <a:cxn ang="0">
                <a:pos x="1302" y="388"/>
              </a:cxn>
              <a:cxn ang="0">
                <a:pos x="1412" y="376"/>
              </a:cxn>
              <a:cxn ang="0">
                <a:pos x="1682" y="376"/>
              </a:cxn>
              <a:cxn ang="0">
                <a:pos x="1916" y="328"/>
              </a:cxn>
              <a:cxn ang="0">
                <a:pos x="2044" y="346"/>
              </a:cxn>
              <a:cxn ang="0">
                <a:pos x="2336" y="400"/>
              </a:cxn>
              <a:cxn ang="0">
                <a:pos x="2472" y="330"/>
              </a:cxn>
              <a:cxn ang="0">
                <a:pos x="2616" y="426"/>
              </a:cxn>
              <a:cxn ang="0">
                <a:pos x="2766" y="460"/>
              </a:cxn>
              <a:cxn ang="0">
                <a:pos x="2960" y="424"/>
              </a:cxn>
              <a:cxn ang="0">
                <a:pos x="3016" y="378"/>
              </a:cxn>
              <a:cxn ang="0">
                <a:pos x="3120" y="374"/>
              </a:cxn>
              <a:cxn ang="0">
                <a:pos x="3212" y="464"/>
              </a:cxn>
              <a:cxn ang="0">
                <a:pos x="3380" y="400"/>
              </a:cxn>
              <a:cxn ang="0">
                <a:pos x="3478" y="464"/>
              </a:cxn>
              <a:cxn ang="0">
                <a:pos x="3692" y="440"/>
              </a:cxn>
              <a:cxn ang="0">
                <a:pos x="3792" y="418"/>
              </a:cxn>
              <a:cxn ang="0">
                <a:pos x="4048" y="396"/>
              </a:cxn>
              <a:cxn ang="0">
                <a:pos x="4152" y="410"/>
              </a:cxn>
              <a:cxn ang="0">
                <a:pos x="4290" y="454"/>
              </a:cxn>
              <a:cxn ang="0">
                <a:pos x="4438" y="380"/>
              </a:cxn>
              <a:cxn ang="0">
                <a:pos x="4578" y="374"/>
              </a:cxn>
              <a:cxn ang="0">
                <a:pos x="4704" y="366"/>
              </a:cxn>
              <a:cxn ang="0">
                <a:pos x="4940" y="338"/>
              </a:cxn>
              <a:cxn ang="0">
                <a:pos x="5028" y="414"/>
              </a:cxn>
              <a:cxn ang="0">
                <a:pos x="5102" y="458"/>
              </a:cxn>
              <a:cxn ang="0">
                <a:pos x="5176" y="458"/>
              </a:cxn>
              <a:cxn ang="0">
                <a:pos x="5288" y="404"/>
              </a:cxn>
              <a:cxn ang="0">
                <a:pos x="5310" y="422"/>
              </a:cxn>
              <a:cxn ang="0">
                <a:pos x="5368" y="308"/>
              </a:cxn>
              <a:cxn ang="0">
                <a:pos x="5442" y="308"/>
              </a:cxn>
              <a:cxn ang="0">
                <a:pos x="5504" y="412"/>
              </a:cxn>
              <a:cxn ang="0">
                <a:pos x="5550" y="308"/>
              </a:cxn>
              <a:cxn ang="0">
                <a:pos x="5580" y="202"/>
              </a:cxn>
              <a:cxn ang="0">
                <a:pos x="5616" y="200"/>
              </a:cxn>
              <a:cxn ang="0">
                <a:pos x="5650" y="310"/>
              </a:cxn>
              <a:cxn ang="0">
                <a:pos x="5760" y="414"/>
              </a:cxn>
            </a:cxnLst>
            <a:rect l="0" t="0" r="r" b="b"/>
            <a:pathLst>
              <a:path w="5760" h="540">
                <a:moveTo>
                  <a:pt x="0" y="540"/>
                </a:moveTo>
                <a:lnTo>
                  <a:pt x="0" y="460"/>
                </a:lnTo>
                <a:lnTo>
                  <a:pt x="28" y="460"/>
                </a:lnTo>
                <a:lnTo>
                  <a:pt x="28" y="404"/>
                </a:lnTo>
                <a:lnTo>
                  <a:pt x="200" y="404"/>
                </a:lnTo>
                <a:lnTo>
                  <a:pt x="200" y="356"/>
                </a:lnTo>
                <a:lnTo>
                  <a:pt x="308" y="356"/>
                </a:lnTo>
                <a:lnTo>
                  <a:pt x="308" y="410"/>
                </a:lnTo>
                <a:lnTo>
                  <a:pt x="366" y="410"/>
                </a:lnTo>
                <a:lnTo>
                  <a:pt x="366" y="356"/>
                </a:lnTo>
                <a:lnTo>
                  <a:pt x="430" y="356"/>
                </a:lnTo>
                <a:lnTo>
                  <a:pt x="430" y="204"/>
                </a:lnTo>
                <a:lnTo>
                  <a:pt x="458" y="204"/>
                </a:lnTo>
                <a:lnTo>
                  <a:pt x="458" y="176"/>
                </a:lnTo>
                <a:lnTo>
                  <a:pt x="526" y="176"/>
                </a:lnTo>
                <a:lnTo>
                  <a:pt x="526" y="204"/>
                </a:lnTo>
                <a:lnTo>
                  <a:pt x="556" y="204"/>
                </a:lnTo>
                <a:lnTo>
                  <a:pt x="556" y="342"/>
                </a:lnTo>
                <a:lnTo>
                  <a:pt x="580" y="342"/>
                </a:lnTo>
                <a:lnTo>
                  <a:pt x="580" y="430"/>
                </a:lnTo>
                <a:lnTo>
                  <a:pt x="636" y="430"/>
                </a:lnTo>
                <a:lnTo>
                  <a:pt x="636" y="270"/>
                </a:lnTo>
                <a:lnTo>
                  <a:pt x="674" y="270"/>
                </a:lnTo>
                <a:lnTo>
                  <a:pt x="674" y="204"/>
                </a:lnTo>
                <a:lnTo>
                  <a:pt x="700" y="204"/>
                </a:lnTo>
                <a:lnTo>
                  <a:pt x="700" y="124"/>
                </a:lnTo>
                <a:lnTo>
                  <a:pt x="718" y="124"/>
                </a:lnTo>
                <a:lnTo>
                  <a:pt x="718" y="64"/>
                </a:lnTo>
                <a:lnTo>
                  <a:pt x="736" y="64"/>
                </a:lnTo>
                <a:lnTo>
                  <a:pt x="736" y="0"/>
                </a:lnTo>
                <a:lnTo>
                  <a:pt x="766" y="0"/>
                </a:lnTo>
                <a:lnTo>
                  <a:pt x="766" y="62"/>
                </a:lnTo>
                <a:lnTo>
                  <a:pt x="788" y="62"/>
                </a:lnTo>
                <a:lnTo>
                  <a:pt x="788" y="112"/>
                </a:lnTo>
                <a:lnTo>
                  <a:pt x="806" y="112"/>
                </a:lnTo>
                <a:lnTo>
                  <a:pt x="806" y="208"/>
                </a:lnTo>
                <a:lnTo>
                  <a:pt x="832" y="208"/>
                </a:lnTo>
                <a:lnTo>
                  <a:pt x="832" y="276"/>
                </a:lnTo>
                <a:lnTo>
                  <a:pt x="860" y="276"/>
                </a:lnTo>
                <a:lnTo>
                  <a:pt x="860" y="456"/>
                </a:lnTo>
                <a:lnTo>
                  <a:pt x="906" y="456"/>
                </a:lnTo>
                <a:lnTo>
                  <a:pt x="906" y="414"/>
                </a:lnTo>
                <a:lnTo>
                  <a:pt x="1006" y="414"/>
                </a:lnTo>
                <a:lnTo>
                  <a:pt x="1006" y="434"/>
                </a:lnTo>
                <a:lnTo>
                  <a:pt x="1044" y="434"/>
                </a:lnTo>
                <a:lnTo>
                  <a:pt x="1044" y="246"/>
                </a:lnTo>
                <a:lnTo>
                  <a:pt x="1072" y="246"/>
                </a:lnTo>
                <a:lnTo>
                  <a:pt x="1072" y="192"/>
                </a:lnTo>
                <a:lnTo>
                  <a:pt x="1160" y="192"/>
                </a:lnTo>
                <a:lnTo>
                  <a:pt x="1160" y="242"/>
                </a:lnTo>
                <a:lnTo>
                  <a:pt x="1180" y="256"/>
                </a:lnTo>
                <a:lnTo>
                  <a:pt x="1180" y="386"/>
                </a:lnTo>
                <a:lnTo>
                  <a:pt x="1214" y="386"/>
                </a:lnTo>
                <a:lnTo>
                  <a:pt x="1214" y="358"/>
                </a:lnTo>
                <a:lnTo>
                  <a:pt x="1302" y="358"/>
                </a:lnTo>
                <a:lnTo>
                  <a:pt x="1302" y="388"/>
                </a:lnTo>
                <a:lnTo>
                  <a:pt x="1354" y="388"/>
                </a:lnTo>
                <a:lnTo>
                  <a:pt x="1354" y="414"/>
                </a:lnTo>
                <a:lnTo>
                  <a:pt x="1412" y="414"/>
                </a:lnTo>
                <a:lnTo>
                  <a:pt x="1412" y="376"/>
                </a:lnTo>
                <a:lnTo>
                  <a:pt x="1452" y="376"/>
                </a:lnTo>
                <a:lnTo>
                  <a:pt x="1452" y="296"/>
                </a:lnTo>
                <a:lnTo>
                  <a:pt x="1682" y="296"/>
                </a:lnTo>
                <a:lnTo>
                  <a:pt x="1682" y="376"/>
                </a:lnTo>
                <a:lnTo>
                  <a:pt x="1722" y="376"/>
                </a:lnTo>
                <a:lnTo>
                  <a:pt x="1722" y="296"/>
                </a:lnTo>
                <a:lnTo>
                  <a:pt x="1916" y="296"/>
                </a:lnTo>
                <a:lnTo>
                  <a:pt x="1916" y="328"/>
                </a:lnTo>
                <a:lnTo>
                  <a:pt x="1970" y="328"/>
                </a:lnTo>
                <a:lnTo>
                  <a:pt x="1970" y="448"/>
                </a:lnTo>
                <a:lnTo>
                  <a:pt x="2044" y="448"/>
                </a:lnTo>
                <a:lnTo>
                  <a:pt x="2044" y="346"/>
                </a:lnTo>
                <a:lnTo>
                  <a:pt x="2172" y="252"/>
                </a:lnTo>
                <a:lnTo>
                  <a:pt x="2298" y="346"/>
                </a:lnTo>
                <a:lnTo>
                  <a:pt x="2298" y="400"/>
                </a:lnTo>
                <a:lnTo>
                  <a:pt x="2336" y="400"/>
                </a:lnTo>
                <a:lnTo>
                  <a:pt x="2336" y="468"/>
                </a:lnTo>
                <a:lnTo>
                  <a:pt x="2362" y="468"/>
                </a:lnTo>
                <a:lnTo>
                  <a:pt x="2362" y="330"/>
                </a:lnTo>
                <a:lnTo>
                  <a:pt x="2472" y="330"/>
                </a:lnTo>
                <a:lnTo>
                  <a:pt x="2472" y="386"/>
                </a:lnTo>
                <a:lnTo>
                  <a:pt x="2578" y="386"/>
                </a:lnTo>
                <a:lnTo>
                  <a:pt x="2578" y="426"/>
                </a:lnTo>
                <a:lnTo>
                  <a:pt x="2616" y="426"/>
                </a:lnTo>
                <a:lnTo>
                  <a:pt x="2616" y="386"/>
                </a:lnTo>
                <a:lnTo>
                  <a:pt x="2742" y="386"/>
                </a:lnTo>
                <a:lnTo>
                  <a:pt x="2742" y="460"/>
                </a:lnTo>
                <a:lnTo>
                  <a:pt x="2766" y="460"/>
                </a:lnTo>
                <a:lnTo>
                  <a:pt x="2766" y="472"/>
                </a:lnTo>
                <a:lnTo>
                  <a:pt x="2826" y="472"/>
                </a:lnTo>
                <a:lnTo>
                  <a:pt x="2826" y="424"/>
                </a:lnTo>
                <a:lnTo>
                  <a:pt x="2960" y="424"/>
                </a:lnTo>
                <a:lnTo>
                  <a:pt x="2960" y="404"/>
                </a:lnTo>
                <a:lnTo>
                  <a:pt x="2988" y="404"/>
                </a:lnTo>
                <a:lnTo>
                  <a:pt x="2988" y="378"/>
                </a:lnTo>
                <a:lnTo>
                  <a:pt x="3016" y="378"/>
                </a:lnTo>
                <a:lnTo>
                  <a:pt x="3016" y="400"/>
                </a:lnTo>
                <a:lnTo>
                  <a:pt x="3048" y="400"/>
                </a:lnTo>
                <a:lnTo>
                  <a:pt x="3048" y="374"/>
                </a:lnTo>
                <a:lnTo>
                  <a:pt x="3120" y="374"/>
                </a:lnTo>
                <a:lnTo>
                  <a:pt x="3120" y="398"/>
                </a:lnTo>
                <a:lnTo>
                  <a:pt x="3152" y="398"/>
                </a:lnTo>
                <a:lnTo>
                  <a:pt x="3152" y="464"/>
                </a:lnTo>
                <a:lnTo>
                  <a:pt x="3212" y="464"/>
                </a:lnTo>
                <a:lnTo>
                  <a:pt x="3212" y="372"/>
                </a:lnTo>
                <a:lnTo>
                  <a:pt x="3330" y="372"/>
                </a:lnTo>
                <a:lnTo>
                  <a:pt x="3330" y="400"/>
                </a:lnTo>
                <a:lnTo>
                  <a:pt x="3380" y="400"/>
                </a:lnTo>
                <a:lnTo>
                  <a:pt x="3380" y="208"/>
                </a:lnTo>
                <a:lnTo>
                  <a:pt x="3432" y="158"/>
                </a:lnTo>
                <a:lnTo>
                  <a:pt x="3478" y="206"/>
                </a:lnTo>
                <a:lnTo>
                  <a:pt x="3478" y="464"/>
                </a:lnTo>
                <a:lnTo>
                  <a:pt x="3532" y="464"/>
                </a:lnTo>
                <a:lnTo>
                  <a:pt x="3532" y="214"/>
                </a:lnTo>
                <a:lnTo>
                  <a:pt x="3692" y="214"/>
                </a:lnTo>
                <a:lnTo>
                  <a:pt x="3692" y="440"/>
                </a:lnTo>
                <a:lnTo>
                  <a:pt x="3722" y="440"/>
                </a:lnTo>
                <a:lnTo>
                  <a:pt x="3722" y="386"/>
                </a:lnTo>
                <a:lnTo>
                  <a:pt x="3792" y="386"/>
                </a:lnTo>
                <a:lnTo>
                  <a:pt x="3792" y="418"/>
                </a:lnTo>
                <a:lnTo>
                  <a:pt x="3936" y="418"/>
                </a:lnTo>
                <a:lnTo>
                  <a:pt x="3936" y="460"/>
                </a:lnTo>
                <a:lnTo>
                  <a:pt x="4048" y="460"/>
                </a:lnTo>
                <a:lnTo>
                  <a:pt x="4048" y="396"/>
                </a:lnTo>
                <a:lnTo>
                  <a:pt x="4108" y="396"/>
                </a:lnTo>
                <a:lnTo>
                  <a:pt x="4108" y="432"/>
                </a:lnTo>
                <a:lnTo>
                  <a:pt x="4152" y="432"/>
                </a:lnTo>
                <a:lnTo>
                  <a:pt x="4152" y="410"/>
                </a:lnTo>
                <a:lnTo>
                  <a:pt x="4214" y="410"/>
                </a:lnTo>
                <a:lnTo>
                  <a:pt x="4214" y="382"/>
                </a:lnTo>
                <a:lnTo>
                  <a:pt x="4290" y="382"/>
                </a:lnTo>
                <a:lnTo>
                  <a:pt x="4290" y="454"/>
                </a:lnTo>
                <a:lnTo>
                  <a:pt x="4346" y="454"/>
                </a:lnTo>
                <a:lnTo>
                  <a:pt x="4346" y="284"/>
                </a:lnTo>
                <a:lnTo>
                  <a:pt x="4438" y="286"/>
                </a:lnTo>
                <a:lnTo>
                  <a:pt x="4438" y="380"/>
                </a:lnTo>
                <a:lnTo>
                  <a:pt x="4500" y="380"/>
                </a:lnTo>
                <a:lnTo>
                  <a:pt x="4500" y="438"/>
                </a:lnTo>
                <a:lnTo>
                  <a:pt x="4578" y="438"/>
                </a:lnTo>
                <a:lnTo>
                  <a:pt x="4578" y="374"/>
                </a:lnTo>
                <a:lnTo>
                  <a:pt x="4632" y="374"/>
                </a:lnTo>
                <a:lnTo>
                  <a:pt x="4632" y="348"/>
                </a:lnTo>
                <a:lnTo>
                  <a:pt x="4704" y="348"/>
                </a:lnTo>
                <a:lnTo>
                  <a:pt x="4704" y="366"/>
                </a:lnTo>
                <a:lnTo>
                  <a:pt x="4754" y="366"/>
                </a:lnTo>
                <a:lnTo>
                  <a:pt x="4754" y="338"/>
                </a:lnTo>
                <a:lnTo>
                  <a:pt x="4848" y="268"/>
                </a:lnTo>
                <a:lnTo>
                  <a:pt x="4940" y="338"/>
                </a:lnTo>
                <a:lnTo>
                  <a:pt x="4940" y="434"/>
                </a:lnTo>
                <a:lnTo>
                  <a:pt x="4956" y="434"/>
                </a:lnTo>
                <a:lnTo>
                  <a:pt x="4956" y="414"/>
                </a:lnTo>
                <a:lnTo>
                  <a:pt x="5028" y="414"/>
                </a:lnTo>
                <a:lnTo>
                  <a:pt x="5028" y="500"/>
                </a:lnTo>
                <a:lnTo>
                  <a:pt x="5046" y="500"/>
                </a:lnTo>
                <a:lnTo>
                  <a:pt x="5046" y="458"/>
                </a:lnTo>
                <a:lnTo>
                  <a:pt x="5102" y="458"/>
                </a:lnTo>
                <a:lnTo>
                  <a:pt x="5102" y="368"/>
                </a:lnTo>
                <a:lnTo>
                  <a:pt x="5174" y="368"/>
                </a:lnTo>
                <a:lnTo>
                  <a:pt x="5174" y="458"/>
                </a:lnTo>
                <a:lnTo>
                  <a:pt x="5176" y="458"/>
                </a:lnTo>
                <a:lnTo>
                  <a:pt x="5176" y="422"/>
                </a:lnTo>
                <a:lnTo>
                  <a:pt x="5212" y="422"/>
                </a:lnTo>
                <a:lnTo>
                  <a:pt x="5212" y="404"/>
                </a:lnTo>
                <a:lnTo>
                  <a:pt x="5288" y="404"/>
                </a:lnTo>
                <a:lnTo>
                  <a:pt x="5288" y="464"/>
                </a:lnTo>
                <a:lnTo>
                  <a:pt x="5300" y="464"/>
                </a:lnTo>
                <a:lnTo>
                  <a:pt x="5300" y="422"/>
                </a:lnTo>
                <a:lnTo>
                  <a:pt x="5310" y="422"/>
                </a:lnTo>
                <a:lnTo>
                  <a:pt x="5310" y="344"/>
                </a:lnTo>
                <a:lnTo>
                  <a:pt x="5348" y="344"/>
                </a:lnTo>
                <a:lnTo>
                  <a:pt x="5348" y="308"/>
                </a:lnTo>
                <a:lnTo>
                  <a:pt x="5368" y="308"/>
                </a:lnTo>
                <a:lnTo>
                  <a:pt x="5368" y="288"/>
                </a:lnTo>
                <a:lnTo>
                  <a:pt x="5420" y="288"/>
                </a:lnTo>
                <a:lnTo>
                  <a:pt x="5420" y="308"/>
                </a:lnTo>
                <a:lnTo>
                  <a:pt x="5442" y="308"/>
                </a:lnTo>
                <a:lnTo>
                  <a:pt x="5442" y="412"/>
                </a:lnTo>
                <a:lnTo>
                  <a:pt x="5444" y="412"/>
                </a:lnTo>
                <a:lnTo>
                  <a:pt x="5444" y="412"/>
                </a:lnTo>
                <a:lnTo>
                  <a:pt x="5504" y="412"/>
                </a:lnTo>
                <a:lnTo>
                  <a:pt x="5504" y="358"/>
                </a:lnTo>
                <a:lnTo>
                  <a:pt x="5532" y="358"/>
                </a:lnTo>
                <a:lnTo>
                  <a:pt x="5532" y="308"/>
                </a:lnTo>
                <a:lnTo>
                  <a:pt x="5550" y="308"/>
                </a:lnTo>
                <a:lnTo>
                  <a:pt x="5550" y="248"/>
                </a:lnTo>
                <a:lnTo>
                  <a:pt x="5564" y="248"/>
                </a:lnTo>
                <a:lnTo>
                  <a:pt x="5564" y="202"/>
                </a:lnTo>
                <a:lnTo>
                  <a:pt x="5580" y="202"/>
                </a:lnTo>
                <a:lnTo>
                  <a:pt x="5580" y="154"/>
                </a:lnTo>
                <a:lnTo>
                  <a:pt x="5600" y="154"/>
                </a:lnTo>
                <a:lnTo>
                  <a:pt x="5600" y="200"/>
                </a:lnTo>
                <a:lnTo>
                  <a:pt x="5616" y="200"/>
                </a:lnTo>
                <a:lnTo>
                  <a:pt x="5616" y="238"/>
                </a:lnTo>
                <a:lnTo>
                  <a:pt x="5632" y="238"/>
                </a:lnTo>
                <a:lnTo>
                  <a:pt x="5632" y="310"/>
                </a:lnTo>
                <a:lnTo>
                  <a:pt x="5650" y="310"/>
                </a:lnTo>
                <a:lnTo>
                  <a:pt x="5650" y="362"/>
                </a:lnTo>
                <a:lnTo>
                  <a:pt x="5672" y="362"/>
                </a:lnTo>
                <a:lnTo>
                  <a:pt x="5672" y="414"/>
                </a:lnTo>
                <a:lnTo>
                  <a:pt x="5760" y="414"/>
                </a:lnTo>
                <a:lnTo>
                  <a:pt x="5760" y="540"/>
                </a:lnTo>
                <a:lnTo>
                  <a:pt x="0" y="540"/>
                </a:lnTo>
                <a:close/>
              </a:path>
            </a:pathLst>
          </a:custGeom>
          <a:solidFill>
            <a:schemeClr val="tx2">
              <a:lumMod val="60000"/>
              <a:lumOff val="40000"/>
              <a:alpha val="22000"/>
            </a:schemeClr>
          </a:solidFill>
          <a:ln w="9525">
            <a:noFill/>
            <a:round/>
          </a:ln>
        </p:spPr>
        <p:txBody>
          <a:bodyPr/>
          <a:lstStyle/>
          <a:p>
            <a:pPr>
              <a:defRPr/>
            </a:pPr>
            <a:endParaRPr lang="ar-SA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826000" y="3573145"/>
            <a:ext cx="2540000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4000"/>
              <a:t>谢谢</a:t>
            </a:r>
            <a:endParaRPr lang="zh-CN" altLang="en-US" sz="4000"/>
          </a:p>
        </p:txBody>
      </p:sp>
      <p:sp>
        <p:nvSpPr>
          <p:cNvPr id="7" name="矩形 6"/>
          <p:cNvSpPr/>
          <p:nvPr/>
        </p:nvSpPr>
        <p:spPr>
          <a:xfrm>
            <a:off x="1059180" y="1730375"/>
            <a:ext cx="10073640" cy="829945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lnSpc>
                <a:spcPct val="150000"/>
              </a:lnSpc>
            </a:pPr>
            <a:r>
              <a:rPr lang="zh-CN" altLang="en-US" sz="3200" dirty="0" smtClean="0">
                <a:solidFill>
                  <a:srgbClr val="11A956"/>
                </a:solidFill>
                <a:latin typeface="+mj-ea"/>
                <a:ea typeface="+mj-ea"/>
                <a:cs typeface="+mj-ea"/>
                <a:sym typeface="inpin heiti" panose="00000500000000000000" pitchFamily="2" charset="-122"/>
              </a:rPr>
              <a:t>基于用户导向的C2B个性化智能解决方案</a:t>
            </a:r>
            <a:endParaRPr lang="zh-CN" altLang="en-US" sz="3200" dirty="0" smtClean="0">
              <a:solidFill>
                <a:srgbClr val="11A956"/>
              </a:solidFill>
              <a:latin typeface="+mj-ea"/>
              <a:ea typeface="+mj-ea"/>
              <a:cs typeface="+mj-ea"/>
              <a:sym typeface="inpin heiti" panose="00000500000000000000" pitchFamily="2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2289" name="文本框 15"/>
          <p:cNvSpPr txBox="1"/>
          <p:nvPr/>
        </p:nvSpPr>
        <p:spPr>
          <a:xfrm>
            <a:off x="3663633" y="1068113"/>
            <a:ext cx="4864735" cy="7651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 algn="ctr"/>
            <a:r>
              <a:rPr lang="zh-CN" altLang="en-US" sz="4380" dirty="0">
                <a:solidFill>
                  <a:srgbClr val="00B050"/>
                </a:solidFill>
                <a:latin typeface="微软雅黑" panose="020B0703020204020201" charset="-122"/>
                <a:ea typeface="微软雅黑" panose="020B0703020204020201" charset="-122"/>
              </a:rPr>
              <a:t>目录 </a:t>
            </a:r>
            <a:r>
              <a:rPr lang="en-US" altLang="zh-CN" sz="4380" dirty="0">
                <a:solidFill>
                  <a:srgbClr val="00B050"/>
                </a:solidFill>
                <a:latin typeface="微软雅黑" panose="020B0703020204020201" charset="-122"/>
                <a:ea typeface="微软雅黑" panose="020B0703020204020201" charset="-122"/>
              </a:rPr>
              <a:t>|</a:t>
            </a:r>
            <a:r>
              <a:rPr lang="zh-CN" altLang="en-US" sz="4380" dirty="0">
                <a:solidFill>
                  <a:srgbClr val="00B050"/>
                </a:solidFill>
                <a:latin typeface="Arial" panose="020B0604020202090204" pitchFamily="34" charset="0"/>
                <a:ea typeface="微软雅黑" panose="020B0703020204020201" charset="-122"/>
              </a:rPr>
              <a:t> </a:t>
            </a:r>
            <a:r>
              <a:rPr lang="en-US" altLang="zh-CN" sz="4380" dirty="0">
                <a:solidFill>
                  <a:srgbClr val="00B050"/>
                </a:solidFill>
                <a:latin typeface="Arial" panose="020B0604020202090204" pitchFamily="34" charset="0"/>
                <a:ea typeface="微软雅黑" panose="020B0703020204020201" charset="-122"/>
              </a:rPr>
              <a:t>CONTENTS</a:t>
            </a:r>
            <a:endParaRPr lang="en-US" altLang="zh-CN" sz="4380" dirty="0">
              <a:solidFill>
                <a:srgbClr val="00B050"/>
              </a:solidFill>
              <a:latin typeface="Arial" panose="020B0604020202090204" pitchFamily="34" charset="0"/>
              <a:ea typeface="微软雅黑" panose="020B0703020204020201" charset="-122"/>
            </a:endParaRPr>
          </a:p>
        </p:txBody>
      </p:sp>
      <p:grpSp>
        <p:nvGrpSpPr>
          <p:cNvPr id="12290" name="组合 38"/>
          <p:cNvGrpSpPr/>
          <p:nvPr/>
        </p:nvGrpSpPr>
        <p:grpSpPr>
          <a:xfrm>
            <a:off x="2215297" y="4671073"/>
            <a:ext cx="1402080" cy="1115037"/>
            <a:chOff x="990778" y="4676546"/>
            <a:chExt cx="1408795" cy="1121172"/>
          </a:xfrm>
        </p:grpSpPr>
        <p:sp>
          <p:nvSpPr>
            <p:cNvPr id="12291" name="TextBox 37"/>
            <p:cNvSpPr txBox="1"/>
            <p:nvPr/>
          </p:nvSpPr>
          <p:spPr>
            <a:xfrm>
              <a:off x="990778" y="4676546"/>
              <a:ext cx="1408795" cy="83451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pPr algn="ctr"/>
              <a:r>
                <a:rPr lang="zh-CN" altLang="en-US" sz="2400" dirty="0">
                  <a:solidFill>
                    <a:srgbClr val="00B050"/>
                  </a:solidFill>
                  <a:latin typeface="微软雅黑" panose="020B0703020204020201" charset="-122"/>
                  <a:ea typeface="微软雅黑" panose="020B0703020204020201" charset="-122"/>
                  <a:sym typeface="微软雅黑" panose="020B0703020204020201" charset="-122"/>
                </a:rPr>
                <a:t>团队成员</a:t>
              </a:r>
              <a:endParaRPr lang="zh-CN" altLang="en-US" sz="2400" dirty="0">
                <a:solidFill>
                  <a:srgbClr val="00B050"/>
                </a:solidFill>
                <a:latin typeface="微软雅黑" panose="020B0703020204020201" charset="-122"/>
                <a:ea typeface="微软雅黑" panose="020B0703020204020201" charset="-122"/>
              </a:endParaRPr>
            </a:p>
            <a:p>
              <a:pPr algn="ctr"/>
              <a:endParaRPr lang="zh-CN" altLang="en-US" sz="2400" dirty="0">
                <a:solidFill>
                  <a:srgbClr val="00B050"/>
                </a:solidFill>
                <a:latin typeface="微软雅黑" panose="020B0703020204020201" charset="-122"/>
                <a:ea typeface="微软雅黑" panose="020B0703020204020201" charset="-122"/>
              </a:endParaRPr>
            </a:p>
          </p:txBody>
        </p:sp>
        <p:sp>
          <p:nvSpPr>
            <p:cNvPr id="12292" name="TextBox 38"/>
            <p:cNvSpPr txBox="1"/>
            <p:nvPr/>
          </p:nvSpPr>
          <p:spPr>
            <a:xfrm>
              <a:off x="1226535" y="5214773"/>
              <a:ext cx="938559" cy="58294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pPr algn="ctr"/>
              <a:r>
                <a:rPr lang="en-US" altLang="zh-CN" sz="1590" dirty="0">
                  <a:solidFill>
                    <a:srgbClr val="D0CECE"/>
                  </a:solidFill>
                  <a:latin typeface="HelveticaNeueLT Pro 55 Roman" pitchFamily="34" charset="0"/>
                  <a:ea typeface="微软雅黑" panose="020B0703020204020201" charset="-122"/>
                  <a:sym typeface="微软雅黑" panose="020B0703020204020201" charset="-122"/>
                </a:rPr>
                <a:t>TEAMS</a:t>
              </a:r>
              <a:endParaRPr lang="en-US" altLang="zh-CN" sz="1590" dirty="0">
                <a:solidFill>
                  <a:srgbClr val="D0CECE"/>
                </a:solidFill>
                <a:latin typeface="HelveticaNeueLT Pro 55 Roman" pitchFamily="34" charset="0"/>
                <a:ea typeface="微软雅黑" panose="020B0703020204020201" charset="-122"/>
              </a:endParaRPr>
            </a:p>
            <a:p>
              <a:pPr algn="ctr"/>
              <a:endParaRPr lang="en-US" altLang="zh-CN" sz="1590" dirty="0">
                <a:solidFill>
                  <a:srgbClr val="D0CECE"/>
                </a:solidFill>
                <a:latin typeface="HelveticaNeueLT Pro 55 Roman" pitchFamily="34" charset="0"/>
                <a:ea typeface="微软雅黑" panose="020B0703020204020201" charset="-122"/>
              </a:endParaRPr>
            </a:p>
          </p:txBody>
        </p:sp>
      </p:grpSp>
      <p:grpSp>
        <p:nvGrpSpPr>
          <p:cNvPr id="12293" name="组合 39"/>
          <p:cNvGrpSpPr/>
          <p:nvPr/>
        </p:nvGrpSpPr>
        <p:grpSpPr>
          <a:xfrm>
            <a:off x="4405388" y="4671073"/>
            <a:ext cx="1402080" cy="1114378"/>
            <a:chOff x="4227782" y="4676546"/>
            <a:chExt cx="1408796" cy="1119242"/>
          </a:xfrm>
        </p:grpSpPr>
        <p:sp>
          <p:nvSpPr>
            <p:cNvPr id="12294" name="TextBox 43"/>
            <p:cNvSpPr txBox="1"/>
            <p:nvPr/>
          </p:nvSpPr>
          <p:spPr>
            <a:xfrm>
              <a:off x="4227782" y="4676546"/>
              <a:ext cx="1408796" cy="46238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pPr algn="ctr"/>
              <a:r>
                <a:rPr lang="zh-CN" altLang="en-US" sz="2400" dirty="0">
                  <a:solidFill>
                    <a:srgbClr val="00B050"/>
                  </a:solidFill>
                  <a:latin typeface="微软雅黑" panose="020B0703020204020201" charset="-122"/>
                  <a:ea typeface="微软雅黑" panose="020B0703020204020201" charset="-122"/>
                  <a:sym typeface="微软雅黑" panose="020B0703020204020201" charset="-122"/>
                </a:rPr>
                <a:t>项目介绍</a:t>
              </a:r>
              <a:endParaRPr lang="zh-CN" altLang="en-US" sz="2400" dirty="0">
                <a:solidFill>
                  <a:srgbClr val="00B050"/>
                </a:solidFill>
                <a:latin typeface="微软雅黑" panose="020B0703020204020201" charset="-122"/>
                <a:ea typeface="微软雅黑" panose="020B0703020204020201" charset="-122"/>
                <a:sym typeface="微软雅黑" panose="020B0703020204020201" charset="-122"/>
              </a:endParaRPr>
            </a:p>
          </p:txBody>
        </p:sp>
        <p:sp>
          <p:nvSpPr>
            <p:cNvPr id="12295" name="TextBox 44"/>
            <p:cNvSpPr txBox="1"/>
            <p:nvPr/>
          </p:nvSpPr>
          <p:spPr>
            <a:xfrm>
              <a:off x="4343898" y="5213503"/>
              <a:ext cx="1176549" cy="58228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pPr algn="ctr"/>
              <a:r>
                <a:rPr lang="en-US" altLang="zh-CN" sz="1590" dirty="0">
                  <a:solidFill>
                    <a:srgbClr val="D0CECE"/>
                  </a:solidFill>
                  <a:latin typeface="HelveticaNeueLT Pro 55 Roman" pitchFamily="34" charset="0"/>
                  <a:ea typeface="微软雅黑" panose="020B0703020204020201" charset="-122"/>
                  <a:sym typeface="微软雅黑" panose="020B0703020204020201" charset="-122"/>
                </a:rPr>
                <a:t>PROJECT</a:t>
              </a:r>
              <a:endParaRPr lang="en-US" altLang="zh-CN" sz="1590" dirty="0">
                <a:solidFill>
                  <a:srgbClr val="D0CECE"/>
                </a:solidFill>
                <a:latin typeface="HelveticaNeueLT Pro 55 Roman" pitchFamily="34" charset="0"/>
                <a:ea typeface="微软雅黑" panose="020B0703020204020201" charset="-122"/>
              </a:endParaRPr>
            </a:p>
            <a:p>
              <a:pPr algn="ctr"/>
              <a:endParaRPr lang="en-US" altLang="zh-CN" sz="1590" dirty="0">
                <a:solidFill>
                  <a:srgbClr val="D0CECE"/>
                </a:solidFill>
                <a:latin typeface="HelveticaNeueLT Pro 55 Roman" pitchFamily="34" charset="0"/>
                <a:ea typeface="微软雅黑" panose="020B0703020204020201" charset="-122"/>
              </a:endParaRPr>
            </a:p>
          </p:txBody>
        </p:sp>
      </p:grpSp>
      <p:grpSp>
        <p:nvGrpSpPr>
          <p:cNvPr id="12296" name="组合 40"/>
          <p:cNvGrpSpPr/>
          <p:nvPr/>
        </p:nvGrpSpPr>
        <p:grpSpPr>
          <a:xfrm>
            <a:off x="6567810" y="4671213"/>
            <a:ext cx="1445895" cy="870132"/>
            <a:chOff x="6533435" y="4676546"/>
            <a:chExt cx="1452820" cy="873557"/>
          </a:xfrm>
        </p:grpSpPr>
        <p:sp>
          <p:nvSpPr>
            <p:cNvPr id="12297" name="TextBox 46"/>
            <p:cNvSpPr txBox="1"/>
            <p:nvPr/>
          </p:nvSpPr>
          <p:spPr>
            <a:xfrm>
              <a:off x="6555446" y="4676546"/>
              <a:ext cx="1408795" cy="46218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pPr algn="ctr"/>
              <a:r>
                <a:rPr lang="zh-CN" altLang="en-US" sz="2400" dirty="0">
                  <a:solidFill>
                    <a:srgbClr val="00B050"/>
                  </a:solidFill>
                  <a:latin typeface="微软雅黑" panose="020B0703020204020201" charset="-122"/>
                  <a:ea typeface="微软雅黑" panose="020B0703020204020201" charset="-122"/>
                </a:rPr>
                <a:t>技术实现</a:t>
              </a:r>
              <a:endParaRPr lang="zh-CN" altLang="en-US" sz="2400" dirty="0">
                <a:solidFill>
                  <a:srgbClr val="00B050"/>
                </a:solidFill>
                <a:latin typeface="微软雅黑" panose="020B0703020204020201" charset="-122"/>
                <a:ea typeface="微软雅黑" panose="020B0703020204020201" charset="-122"/>
              </a:endParaRPr>
            </a:p>
          </p:txBody>
        </p:sp>
        <p:sp>
          <p:nvSpPr>
            <p:cNvPr id="12298" name="TextBox 47"/>
            <p:cNvSpPr txBox="1"/>
            <p:nvPr/>
          </p:nvSpPr>
          <p:spPr>
            <a:xfrm>
              <a:off x="6533435" y="5213503"/>
              <a:ext cx="1452820" cy="33660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pPr algn="ctr"/>
              <a:r>
                <a:rPr lang="en-US" altLang="zh-CN" sz="1590" dirty="0">
                  <a:solidFill>
                    <a:srgbClr val="D0CECE"/>
                  </a:solidFill>
                  <a:latin typeface="HelveticaNeueLT Pro 55 Roman" pitchFamily="34" charset="0"/>
                  <a:ea typeface="微软雅黑" panose="020B0703020204020201" charset="-122"/>
                </a:rPr>
                <a:t>TECHNIQUE</a:t>
              </a:r>
              <a:endParaRPr lang="en-US" altLang="zh-CN" sz="1590" dirty="0">
                <a:solidFill>
                  <a:srgbClr val="D0CECE"/>
                </a:solidFill>
                <a:latin typeface="HelveticaNeueLT Pro 55 Roman" pitchFamily="34" charset="0"/>
                <a:ea typeface="微软雅黑" panose="020B0703020204020201" charset="-122"/>
              </a:endParaRPr>
            </a:p>
          </p:txBody>
        </p:sp>
      </p:grpSp>
      <p:grpSp>
        <p:nvGrpSpPr>
          <p:cNvPr id="12299" name="组合 41"/>
          <p:cNvGrpSpPr/>
          <p:nvPr/>
        </p:nvGrpSpPr>
        <p:grpSpPr>
          <a:xfrm>
            <a:off x="8669683" y="4671213"/>
            <a:ext cx="1697990" cy="870132"/>
            <a:chOff x="8735099" y="4676546"/>
            <a:chExt cx="1704817" cy="873557"/>
          </a:xfrm>
        </p:grpSpPr>
        <p:sp>
          <p:nvSpPr>
            <p:cNvPr id="12300" name="TextBox 49"/>
            <p:cNvSpPr txBox="1"/>
            <p:nvPr/>
          </p:nvSpPr>
          <p:spPr>
            <a:xfrm>
              <a:off x="8883655" y="4676546"/>
              <a:ext cx="1407717" cy="46218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pPr algn="ctr"/>
              <a:r>
                <a:rPr lang="zh-CN" altLang="en-US" sz="2400" dirty="0">
                  <a:solidFill>
                    <a:srgbClr val="00B050"/>
                  </a:solidFill>
                  <a:latin typeface="微软雅黑" panose="020B0703020204020201" charset="-122"/>
                  <a:ea typeface="微软雅黑" panose="020B0703020204020201" charset="-122"/>
                </a:rPr>
                <a:t>前景展望</a:t>
              </a:r>
              <a:endParaRPr lang="zh-CN" altLang="en-US" sz="2400" dirty="0">
                <a:solidFill>
                  <a:srgbClr val="00B050"/>
                </a:solidFill>
                <a:latin typeface="微软雅黑" panose="020B0703020204020201" charset="-122"/>
                <a:ea typeface="微软雅黑" panose="020B0703020204020201" charset="-122"/>
              </a:endParaRPr>
            </a:p>
          </p:txBody>
        </p:sp>
        <p:sp>
          <p:nvSpPr>
            <p:cNvPr id="12301" name="TextBox 50"/>
            <p:cNvSpPr txBox="1"/>
            <p:nvPr/>
          </p:nvSpPr>
          <p:spPr>
            <a:xfrm>
              <a:off x="8735099" y="5213503"/>
              <a:ext cx="1704817" cy="33660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pPr algn="ctr"/>
              <a:r>
                <a:rPr lang="en-US" altLang="zh-CN" sz="1590" dirty="0">
                  <a:solidFill>
                    <a:srgbClr val="D0CECE"/>
                  </a:solidFill>
                  <a:latin typeface="HelveticaNeueLT Pro 55 Roman" pitchFamily="34" charset="0"/>
                  <a:ea typeface="微软雅黑" panose="020B0703020204020201" charset="-122"/>
                </a:rPr>
                <a:t>FOREGROUND</a:t>
              </a:r>
              <a:endParaRPr lang="en-US" altLang="zh-CN" sz="1590" dirty="0">
                <a:solidFill>
                  <a:srgbClr val="D0CECE"/>
                </a:solidFill>
                <a:latin typeface="HelveticaNeueLT Pro 55 Roman" pitchFamily="34" charset="0"/>
                <a:ea typeface="微软雅黑" panose="020B0703020204020201" charset="-122"/>
              </a:endParaRPr>
            </a:p>
          </p:txBody>
        </p:sp>
      </p:grpSp>
      <p:grpSp>
        <p:nvGrpSpPr>
          <p:cNvPr id="12302" name="组合 2"/>
          <p:cNvGrpSpPr/>
          <p:nvPr/>
        </p:nvGrpSpPr>
        <p:grpSpPr>
          <a:xfrm>
            <a:off x="2078457" y="2702144"/>
            <a:ext cx="8240297" cy="1669371"/>
            <a:chOff x="1342" y="4193"/>
            <a:chExt cx="13038" cy="2643"/>
          </a:xfrm>
        </p:grpSpPr>
        <p:sp>
          <p:nvSpPr>
            <p:cNvPr id="19" name="任意多边形: 形状 18"/>
            <p:cNvSpPr/>
            <p:nvPr/>
          </p:nvSpPr>
          <p:spPr>
            <a:xfrm>
              <a:off x="1342" y="4193"/>
              <a:ext cx="2643" cy="2643"/>
            </a:xfrm>
            <a:custGeom>
              <a:avLst/>
              <a:gdLst>
                <a:gd name="connsiteX0" fmla="*/ 839310 w 1678620"/>
                <a:gd name="connsiteY0" fmla="*/ 0 h 1678620"/>
                <a:gd name="connsiteX1" fmla="*/ 1092846 w 1678620"/>
                <a:gd name="connsiteY1" fmla="*/ 105018 h 1678620"/>
                <a:gd name="connsiteX2" fmla="*/ 1573602 w 1678620"/>
                <a:gd name="connsiteY2" fmla="*/ 585774 h 1678620"/>
                <a:gd name="connsiteX3" fmla="*/ 1573602 w 1678620"/>
                <a:gd name="connsiteY3" fmla="*/ 1092846 h 1678620"/>
                <a:gd name="connsiteX4" fmla="*/ 1092846 w 1678620"/>
                <a:gd name="connsiteY4" fmla="*/ 1573602 h 1678620"/>
                <a:gd name="connsiteX5" fmla="*/ 585774 w 1678620"/>
                <a:gd name="connsiteY5" fmla="*/ 1573602 h 1678620"/>
                <a:gd name="connsiteX6" fmla="*/ 105018 w 1678620"/>
                <a:gd name="connsiteY6" fmla="*/ 1092846 h 1678620"/>
                <a:gd name="connsiteX7" fmla="*/ 105018 w 1678620"/>
                <a:gd name="connsiteY7" fmla="*/ 585774 h 1678620"/>
                <a:gd name="connsiteX8" fmla="*/ 585774 w 1678620"/>
                <a:gd name="connsiteY8" fmla="*/ 105018 h 1678620"/>
                <a:gd name="connsiteX9" fmla="*/ 839310 w 1678620"/>
                <a:gd name="connsiteY9" fmla="*/ 0 h 1678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78620" h="1678620">
                  <a:moveTo>
                    <a:pt x="839310" y="0"/>
                  </a:moveTo>
                  <a:cubicBezTo>
                    <a:pt x="931072" y="0"/>
                    <a:pt x="1022834" y="35006"/>
                    <a:pt x="1092846" y="105018"/>
                  </a:cubicBezTo>
                  <a:lnTo>
                    <a:pt x="1573602" y="585774"/>
                  </a:lnTo>
                  <a:cubicBezTo>
                    <a:pt x="1713626" y="725798"/>
                    <a:pt x="1713626" y="952822"/>
                    <a:pt x="1573602" y="1092846"/>
                  </a:cubicBezTo>
                  <a:lnTo>
                    <a:pt x="1092846" y="1573602"/>
                  </a:lnTo>
                  <a:cubicBezTo>
                    <a:pt x="952822" y="1713627"/>
                    <a:pt x="725798" y="1713627"/>
                    <a:pt x="585774" y="1573602"/>
                  </a:cubicBezTo>
                  <a:lnTo>
                    <a:pt x="105018" y="1092846"/>
                  </a:lnTo>
                  <a:cubicBezTo>
                    <a:pt x="-35006" y="952822"/>
                    <a:pt x="-35006" y="725798"/>
                    <a:pt x="105018" y="585774"/>
                  </a:cubicBezTo>
                  <a:lnTo>
                    <a:pt x="585774" y="105018"/>
                  </a:lnTo>
                  <a:cubicBezTo>
                    <a:pt x="655786" y="35006"/>
                    <a:pt x="747548" y="0"/>
                    <a:pt x="839310" y="0"/>
                  </a:cubicBezTo>
                  <a:close/>
                </a:path>
              </a:pathLst>
            </a:custGeom>
            <a:solidFill>
              <a:srgbClr val="11A9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sz="3980" dirty="0">
                  <a:sym typeface="+mn-ea"/>
                </a:rPr>
                <a:t>01</a:t>
              </a:r>
              <a:endParaRPr lang="en-US" altLang="zh-CN" sz="3980" dirty="0">
                <a:sym typeface="+mn-ea"/>
              </a:endParaRPr>
            </a:p>
          </p:txBody>
        </p:sp>
        <p:sp>
          <p:nvSpPr>
            <p:cNvPr id="32" name="任意多边形: 形状 31"/>
            <p:cNvSpPr/>
            <p:nvPr/>
          </p:nvSpPr>
          <p:spPr>
            <a:xfrm>
              <a:off x="4811" y="4193"/>
              <a:ext cx="2643" cy="2643"/>
            </a:xfrm>
            <a:custGeom>
              <a:avLst/>
              <a:gdLst>
                <a:gd name="connsiteX0" fmla="*/ 839310 w 1678620"/>
                <a:gd name="connsiteY0" fmla="*/ 0 h 1678620"/>
                <a:gd name="connsiteX1" fmla="*/ 1092846 w 1678620"/>
                <a:gd name="connsiteY1" fmla="*/ 105018 h 1678620"/>
                <a:gd name="connsiteX2" fmla="*/ 1573602 w 1678620"/>
                <a:gd name="connsiteY2" fmla="*/ 585774 h 1678620"/>
                <a:gd name="connsiteX3" fmla="*/ 1573602 w 1678620"/>
                <a:gd name="connsiteY3" fmla="*/ 1092846 h 1678620"/>
                <a:gd name="connsiteX4" fmla="*/ 1092846 w 1678620"/>
                <a:gd name="connsiteY4" fmla="*/ 1573602 h 1678620"/>
                <a:gd name="connsiteX5" fmla="*/ 585774 w 1678620"/>
                <a:gd name="connsiteY5" fmla="*/ 1573602 h 1678620"/>
                <a:gd name="connsiteX6" fmla="*/ 105018 w 1678620"/>
                <a:gd name="connsiteY6" fmla="*/ 1092846 h 1678620"/>
                <a:gd name="connsiteX7" fmla="*/ 105018 w 1678620"/>
                <a:gd name="connsiteY7" fmla="*/ 585774 h 1678620"/>
                <a:gd name="connsiteX8" fmla="*/ 585774 w 1678620"/>
                <a:gd name="connsiteY8" fmla="*/ 105018 h 1678620"/>
                <a:gd name="connsiteX9" fmla="*/ 839310 w 1678620"/>
                <a:gd name="connsiteY9" fmla="*/ 0 h 1678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78620" h="1678620">
                  <a:moveTo>
                    <a:pt x="839310" y="0"/>
                  </a:moveTo>
                  <a:cubicBezTo>
                    <a:pt x="931072" y="0"/>
                    <a:pt x="1022834" y="35006"/>
                    <a:pt x="1092846" y="105018"/>
                  </a:cubicBezTo>
                  <a:lnTo>
                    <a:pt x="1573602" y="585774"/>
                  </a:lnTo>
                  <a:cubicBezTo>
                    <a:pt x="1713626" y="725798"/>
                    <a:pt x="1713626" y="952822"/>
                    <a:pt x="1573602" y="1092846"/>
                  </a:cubicBezTo>
                  <a:lnTo>
                    <a:pt x="1092846" y="1573602"/>
                  </a:lnTo>
                  <a:cubicBezTo>
                    <a:pt x="952822" y="1713627"/>
                    <a:pt x="725798" y="1713627"/>
                    <a:pt x="585774" y="1573602"/>
                  </a:cubicBezTo>
                  <a:lnTo>
                    <a:pt x="105018" y="1092846"/>
                  </a:lnTo>
                  <a:cubicBezTo>
                    <a:pt x="-35006" y="952822"/>
                    <a:pt x="-35006" y="725798"/>
                    <a:pt x="105018" y="585774"/>
                  </a:cubicBezTo>
                  <a:lnTo>
                    <a:pt x="585774" y="105018"/>
                  </a:lnTo>
                  <a:cubicBezTo>
                    <a:pt x="655786" y="35006"/>
                    <a:pt x="747548" y="0"/>
                    <a:pt x="839310" y="0"/>
                  </a:cubicBezTo>
                  <a:close/>
                </a:path>
              </a:pathLst>
            </a:custGeom>
            <a:solidFill>
              <a:srgbClr val="11A9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/>
              <a:r>
                <a:rPr lang="en-US" altLang="zh-CN" sz="3980" strike="noStrike" noProof="1" dirty="0"/>
                <a:t>02</a:t>
              </a:r>
              <a:endParaRPr lang="zh-CN" altLang="en-US" sz="3980" strike="noStrike" noProof="1" dirty="0"/>
            </a:p>
          </p:txBody>
        </p:sp>
        <p:sp>
          <p:nvSpPr>
            <p:cNvPr id="33" name="任意多边形: 形状 32"/>
            <p:cNvSpPr/>
            <p:nvPr/>
          </p:nvSpPr>
          <p:spPr>
            <a:xfrm>
              <a:off x="8272" y="4193"/>
              <a:ext cx="2643" cy="2643"/>
            </a:xfrm>
            <a:custGeom>
              <a:avLst/>
              <a:gdLst>
                <a:gd name="connsiteX0" fmla="*/ 839310 w 1678620"/>
                <a:gd name="connsiteY0" fmla="*/ 0 h 1678620"/>
                <a:gd name="connsiteX1" fmla="*/ 1092846 w 1678620"/>
                <a:gd name="connsiteY1" fmla="*/ 105018 h 1678620"/>
                <a:gd name="connsiteX2" fmla="*/ 1573602 w 1678620"/>
                <a:gd name="connsiteY2" fmla="*/ 585774 h 1678620"/>
                <a:gd name="connsiteX3" fmla="*/ 1573602 w 1678620"/>
                <a:gd name="connsiteY3" fmla="*/ 1092846 h 1678620"/>
                <a:gd name="connsiteX4" fmla="*/ 1092846 w 1678620"/>
                <a:gd name="connsiteY4" fmla="*/ 1573602 h 1678620"/>
                <a:gd name="connsiteX5" fmla="*/ 585774 w 1678620"/>
                <a:gd name="connsiteY5" fmla="*/ 1573602 h 1678620"/>
                <a:gd name="connsiteX6" fmla="*/ 105018 w 1678620"/>
                <a:gd name="connsiteY6" fmla="*/ 1092846 h 1678620"/>
                <a:gd name="connsiteX7" fmla="*/ 105018 w 1678620"/>
                <a:gd name="connsiteY7" fmla="*/ 585774 h 1678620"/>
                <a:gd name="connsiteX8" fmla="*/ 585774 w 1678620"/>
                <a:gd name="connsiteY8" fmla="*/ 105018 h 1678620"/>
                <a:gd name="connsiteX9" fmla="*/ 839310 w 1678620"/>
                <a:gd name="connsiteY9" fmla="*/ 0 h 1678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78620" h="1678620">
                  <a:moveTo>
                    <a:pt x="839310" y="0"/>
                  </a:moveTo>
                  <a:cubicBezTo>
                    <a:pt x="931072" y="0"/>
                    <a:pt x="1022834" y="35006"/>
                    <a:pt x="1092846" y="105018"/>
                  </a:cubicBezTo>
                  <a:lnTo>
                    <a:pt x="1573602" y="585774"/>
                  </a:lnTo>
                  <a:cubicBezTo>
                    <a:pt x="1713626" y="725798"/>
                    <a:pt x="1713626" y="952822"/>
                    <a:pt x="1573602" y="1092846"/>
                  </a:cubicBezTo>
                  <a:lnTo>
                    <a:pt x="1092846" y="1573602"/>
                  </a:lnTo>
                  <a:cubicBezTo>
                    <a:pt x="952822" y="1713627"/>
                    <a:pt x="725798" y="1713627"/>
                    <a:pt x="585774" y="1573602"/>
                  </a:cubicBezTo>
                  <a:lnTo>
                    <a:pt x="105018" y="1092846"/>
                  </a:lnTo>
                  <a:cubicBezTo>
                    <a:pt x="-35006" y="952822"/>
                    <a:pt x="-35006" y="725798"/>
                    <a:pt x="105018" y="585774"/>
                  </a:cubicBezTo>
                  <a:lnTo>
                    <a:pt x="585774" y="105018"/>
                  </a:lnTo>
                  <a:cubicBezTo>
                    <a:pt x="655786" y="35006"/>
                    <a:pt x="747548" y="0"/>
                    <a:pt x="839310" y="0"/>
                  </a:cubicBezTo>
                  <a:close/>
                </a:path>
              </a:pathLst>
            </a:custGeom>
            <a:solidFill>
              <a:srgbClr val="11A9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/>
              <a:r>
                <a:rPr lang="en-US" altLang="zh-CN" sz="3980" strike="noStrike" noProof="1" dirty="0"/>
                <a:t>03</a:t>
              </a:r>
              <a:endParaRPr lang="zh-CN" altLang="en-US" sz="3980" strike="noStrike" noProof="1" dirty="0"/>
            </a:p>
          </p:txBody>
        </p:sp>
        <p:sp>
          <p:nvSpPr>
            <p:cNvPr id="34" name="任意多边形: 形状 33"/>
            <p:cNvSpPr/>
            <p:nvPr/>
          </p:nvSpPr>
          <p:spPr>
            <a:xfrm>
              <a:off x="11737" y="4193"/>
              <a:ext cx="2643" cy="2643"/>
            </a:xfrm>
            <a:custGeom>
              <a:avLst/>
              <a:gdLst>
                <a:gd name="connsiteX0" fmla="*/ 839310 w 1678620"/>
                <a:gd name="connsiteY0" fmla="*/ 0 h 1678620"/>
                <a:gd name="connsiteX1" fmla="*/ 1092846 w 1678620"/>
                <a:gd name="connsiteY1" fmla="*/ 105018 h 1678620"/>
                <a:gd name="connsiteX2" fmla="*/ 1573602 w 1678620"/>
                <a:gd name="connsiteY2" fmla="*/ 585774 h 1678620"/>
                <a:gd name="connsiteX3" fmla="*/ 1573602 w 1678620"/>
                <a:gd name="connsiteY3" fmla="*/ 1092846 h 1678620"/>
                <a:gd name="connsiteX4" fmla="*/ 1092846 w 1678620"/>
                <a:gd name="connsiteY4" fmla="*/ 1573602 h 1678620"/>
                <a:gd name="connsiteX5" fmla="*/ 585774 w 1678620"/>
                <a:gd name="connsiteY5" fmla="*/ 1573602 h 1678620"/>
                <a:gd name="connsiteX6" fmla="*/ 105018 w 1678620"/>
                <a:gd name="connsiteY6" fmla="*/ 1092846 h 1678620"/>
                <a:gd name="connsiteX7" fmla="*/ 105018 w 1678620"/>
                <a:gd name="connsiteY7" fmla="*/ 585774 h 1678620"/>
                <a:gd name="connsiteX8" fmla="*/ 585774 w 1678620"/>
                <a:gd name="connsiteY8" fmla="*/ 105018 h 1678620"/>
                <a:gd name="connsiteX9" fmla="*/ 839310 w 1678620"/>
                <a:gd name="connsiteY9" fmla="*/ 0 h 1678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78620" h="1678620">
                  <a:moveTo>
                    <a:pt x="839310" y="0"/>
                  </a:moveTo>
                  <a:cubicBezTo>
                    <a:pt x="931072" y="0"/>
                    <a:pt x="1022834" y="35006"/>
                    <a:pt x="1092846" y="105018"/>
                  </a:cubicBezTo>
                  <a:lnTo>
                    <a:pt x="1573602" y="585774"/>
                  </a:lnTo>
                  <a:cubicBezTo>
                    <a:pt x="1713626" y="725798"/>
                    <a:pt x="1713626" y="952822"/>
                    <a:pt x="1573602" y="1092846"/>
                  </a:cubicBezTo>
                  <a:lnTo>
                    <a:pt x="1092846" y="1573602"/>
                  </a:lnTo>
                  <a:cubicBezTo>
                    <a:pt x="952822" y="1713627"/>
                    <a:pt x="725798" y="1713627"/>
                    <a:pt x="585774" y="1573602"/>
                  </a:cubicBezTo>
                  <a:lnTo>
                    <a:pt x="105018" y="1092846"/>
                  </a:lnTo>
                  <a:cubicBezTo>
                    <a:pt x="-35006" y="952822"/>
                    <a:pt x="-35006" y="725798"/>
                    <a:pt x="105018" y="585774"/>
                  </a:cubicBezTo>
                  <a:lnTo>
                    <a:pt x="585774" y="105018"/>
                  </a:lnTo>
                  <a:cubicBezTo>
                    <a:pt x="655786" y="35006"/>
                    <a:pt x="747548" y="0"/>
                    <a:pt x="839310" y="0"/>
                  </a:cubicBezTo>
                  <a:close/>
                </a:path>
              </a:pathLst>
            </a:custGeom>
            <a:solidFill>
              <a:srgbClr val="11A9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sz="3980" dirty="0">
                  <a:sym typeface="+mn-ea"/>
                </a:rPr>
                <a:t>04</a:t>
              </a:r>
              <a:endParaRPr lang="en-US" altLang="zh-CN" sz="3980" dirty="0">
                <a:sym typeface="+mn-ea"/>
              </a:endParaRPr>
            </a:p>
          </p:txBody>
        </p:sp>
      </p:grpSp>
      <p:pic>
        <p:nvPicPr>
          <p:cNvPr id="2" name="图片 1" descr="微信图片_2019102013043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413385" y="-116205"/>
            <a:ext cx="8231505" cy="4630420"/>
          </a:xfrm>
          <a:prstGeom prst="rect">
            <a:avLst/>
          </a:prstGeom>
        </p:spPr>
      </p:pic>
      <p:pic>
        <p:nvPicPr>
          <p:cNvPr id="5" name="图片 4" descr="微信图片_2019102013043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flipH="1">
            <a:off x="5761355" y="-45720"/>
            <a:ext cx="7514590" cy="4227195"/>
          </a:xfrm>
          <a:prstGeom prst="rect">
            <a:avLst/>
          </a:prstGeom>
        </p:spPr>
      </p:pic>
      <p:sp>
        <p:nvSpPr>
          <p:cNvPr id="18" name="Freeform 3"/>
          <p:cNvSpPr/>
          <p:nvPr/>
        </p:nvSpPr>
        <p:spPr bwMode="auto">
          <a:xfrm flipH="1">
            <a:off x="-695325" y="4279900"/>
            <a:ext cx="13377863" cy="2578100"/>
          </a:xfrm>
          <a:custGeom>
            <a:avLst/>
            <a:gdLst/>
            <a:ahLst/>
            <a:cxnLst>
              <a:cxn ang="0">
                <a:pos x="28" y="404"/>
              </a:cxn>
              <a:cxn ang="0">
                <a:pos x="308" y="410"/>
              </a:cxn>
              <a:cxn ang="0">
                <a:pos x="430" y="204"/>
              </a:cxn>
              <a:cxn ang="0">
                <a:pos x="526" y="204"/>
              </a:cxn>
              <a:cxn ang="0">
                <a:pos x="580" y="430"/>
              </a:cxn>
              <a:cxn ang="0">
                <a:pos x="674" y="204"/>
              </a:cxn>
              <a:cxn ang="0">
                <a:pos x="718" y="64"/>
              </a:cxn>
              <a:cxn ang="0">
                <a:pos x="766" y="62"/>
              </a:cxn>
              <a:cxn ang="0">
                <a:pos x="806" y="208"/>
              </a:cxn>
              <a:cxn ang="0">
                <a:pos x="860" y="456"/>
              </a:cxn>
              <a:cxn ang="0">
                <a:pos x="1006" y="434"/>
              </a:cxn>
              <a:cxn ang="0">
                <a:pos x="1072" y="192"/>
              </a:cxn>
              <a:cxn ang="0">
                <a:pos x="1180" y="386"/>
              </a:cxn>
              <a:cxn ang="0">
                <a:pos x="1302" y="388"/>
              </a:cxn>
              <a:cxn ang="0">
                <a:pos x="1412" y="376"/>
              </a:cxn>
              <a:cxn ang="0">
                <a:pos x="1682" y="376"/>
              </a:cxn>
              <a:cxn ang="0">
                <a:pos x="1916" y="328"/>
              </a:cxn>
              <a:cxn ang="0">
                <a:pos x="2044" y="346"/>
              </a:cxn>
              <a:cxn ang="0">
                <a:pos x="2336" y="400"/>
              </a:cxn>
              <a:cxn ang="0">
                <a:pos x="2472" y="330"/>
              </a:cxn>
              <a:cxn ang="0">
                <a:pos x="2616" y="426"/>
              </a:cxn>
              <a:cxn ang="0">
                <a:pos x="2766" y="460"/>
              </a:cxn>
              <a:cxn ang="0">
                <a:pos x="2960" y="424"/>
              </a:cxn>
              <a:cxn ang="0">
                <a:pos x="3016" y="378"/>
              </a:cxn>
              <a:cxn ang="0">
                <a:pos x="3120" y="374"/>
              </a:cxn>
              <a:cxn ang="0">
                <a:pos x="3212" y="464"/>
              </a:cxn>
              <a:cxn ang="0">
                <a:pos x="3380" y="400"/>
              </a:cxn>
              <a:cxn ang="0">
                <a:pos x="3478" y="464"/>
              </a:cxn>
              <a:cxn ang="0">
                <a:pos x="3692" y="440"/>
              </a:cxn>
              <a:cxn ang="0">
                <a:pos x="3792" y="418"/>
              </a:cxn>
              <a:cxn ang="0">
                <a:pos x="4048" y="396"/>
              </a:cxn>
              <a:cxn ang="0">
                <a:pos x="4152" y="410"/>
              </a:cxn>
              <a:cxn ang="0">
                <a:pos x="4290" y="454"/>
              </a:cxn>
              <a:cxn ang="0">
                <a:pos x="4438" y="380"/>
              </a:cxn>
              <a:cxn ang="0">
                <a:pos x="4578" y="374"/>
              </a:cxn>
              <a:cxn ang="0">
                <a:pos x="4704" y="366"/>
              </a:cxn>
              <a:cxn ang="0">
                <a:pos x="4940" y="338"/>
              </a:cxn>
              <a:cxn ang="0">
                <a:pos x="5028" y="414"/>
              </a:cxn>
              <a:cxn ang="0">
                <a:pos x="5102" y="458"/>
              </a:cxn>
              <a:cxn ang="0">
                <a:pos x="5176" y="458"/>
              </a:cxn>
              <a:cxn ang="0">
                <a:pos x="5288" y="404"/>
              </a:cxn>
              <a:cxn ang="0">
                <a:pos x="5310" y="422"/>
              </a:cxn>
              <a:cxn ang="0">
                <a:pos x="5368" y="308"/>
              </a:cxn>
              <a:cxn ang="0">
                <a:pos x="5442" y="308"/>
              </a:cxn>
              <a:cxn ang="0">
                <a:pos x="5504" y="412"/>
              </a:cxn>
              <a:cxn ang="0">
                <a:pos x="5550" y="308"/>
              </a:cxn>
              <a:cxn ang="0">
                <a:pos x="5580" y="202"/>
              </a:cxn>
              <a:cxn ang="0">
                <a:pos x="5616" y="200"/>
              </a:cxn>
              <a:cxn ang="0">
                <a:pos x="5650" y="310"/>
              </a:cxn>
              <a:cxn ang="0">
                <a:pos x="5760" y="414"/>
              </a:cxn>
            </a:cxnLst>
            <a:rect l="0" t="0" r="r" b="b"/>
            <a:pathLst>
              <a:path w="5760" h="540">
                <a:moveTo>
                  <a:pt x="0" y="540"/>
                </a:moveTo>
                <a:lnTo>
                  <a:pt x="0" y="460"/>
                </a:lnTo>
                <a:lnTo>
                  <a:pt x="28" y="460"/>
                </a:lnTo>
                <a:lnTo>
                  <a:pt x="28" y="404"/>
                </a:lnTo>
                <a:lnTo>
                  <a:pt x="200" y="404"/>
                </a:lnTo>
                <a:lnTo>
                  <a:pt x="200" y="356"/>
                </a:lnTo>
                <a:lnTo>
                  <a:pt x="308" y="356"/>
                </a:lnTo>
                <a:lnTo>
                  <a:pt x="308" y="410"/>
                </a:lnTo>
                <a:lnTo>
                  <a:pt x="366" y="410"/>
                </a:lnTo>
                <a:lnTo>
                  <a:pt x="366" y="356"/>
                </a:lnTo>
                <a:lnTo>
                  <a:pt x="430" y="356"/>
                </a:lnTo>
                <a:lnTo>
                  <a:pt x="430" y="204"/>
                </a:lnTo>
                <a:lnTo>
                  <a:pt x="458" y="204"/>
                </a:lnTo>
                <a:lnTo>
                  <a:pt x="458" y="176"/>
                </a:lnTo>
                <a:lnTo>
                  <a:pt x="526" y="176"/>
                </a:lnTo>
                <a:lnTo>
                  <a:pt x="526" y="204"/>
                </a:lnTo>
                <a:lnTo>
                  <a:pt x="556" y="204"/>
                </a:lnTo>
                <a:lnTo>
                  <a:pt x="556" y="342"/>
                </a:lnTo>
                <a:lnTo>
                  <a:pt x="580" y="342"/>
                </a:lnTo>
                <a:lnTo>
                  <a:pt x="580" y="430"/>
                </a:lnTo>
                <a:lnTo>
                  <a:pt x="636" y="430"/>
                </a:lnTo>
                <a:lnTo>
                  <a:pt x="636" y="270"/>
                </a:lnTo>
                <a:lnTo>
                  <a:pt x="674" y="270"/>
                </a:lnTo>
                <a:lnTo>
                  <a:pt x="674" y="204"/>
                </a:lnTo>
                <a:lnTo>
                  <a:pt x="700" y="204"/>
                </a:lnTo>
                <a:lnTo>
                  <a:pt x="700" y="124"/>
                </a:lnTo>
                <a:lnTo>
                  <a:pt x="718" y="124"/>
                </a:lnTo>
                <a:lnTo>
                  <a:pt x="718" y="64"/>
                </a:lnTo>
                <a:lnTo>
                  <a:pt x="736" y="64"/>
                </a:lnTo>
                <a:lnTo>
                  <a:pt x="736" y="0"/>
                </a:lnTo>
                <a:lnTo>
                  <a:pt x="766" y="0"/>
                </a:lnTo>
                <a:lnTo>
                  <a:pt x="766" y="62"/>
                </a:lnTo>
                <a:lnTo>
                  <a:pt x="788" y="62"/>
                </a:lnTo>
                <a:lnTo>
                  <a:pt x="788" y="112"/>
                </a:lnTo>
                <a:lnTo>
                  <a:pt x="806" y="112"/>
                </a:lnTo>
                <a:lnTo>
                  <a:pt x="806" y="208"/>
                </a:lnTo>
                <a:lnTo>
                  <a:pt x="832" y="208"/>
                </a:lnTo>
                <a:lnTo>
                  <a:pt x="832" y="276"/>
                </a:lnTo>
                <a:lnTo>
                  <a:pt x="860" y="276"/>
                </a:lnTo>
                <a:lnTo>
                  <a:pt x="860" y="456"/>
                </a:lnTo>
                <a:lnTo>
                  <a:pt x="906" y="456"/>
                </a:lnTo>
                <a:lnTo>
                  <a:pt x="906" y="414"/>
                </a:lnTo>
                <a:lnTo>
                  <a:pt x="1006" y="414"/>
                </a:lnTo>
                <a:lnTo>
                  <a:pt x="1006" y="434"/>
                </a:lnTo>
                <a:lnTo>
                  <a:pt x="1044" y="434"/>
                </a:lnTo>
                <a:lnTo>
                  <a:pt x="1044" y="246"/>
                </a:lnTo>
                <a:lnTo>
                  <a:pt x="1072" y="246"/>
                </a:lnTo>
                <a:lnTo>
                  <a:pt x="1072" y="192"/>
                </a:lnTo>
                <a:lnTo>
                  <a:pt x="1160" y="192"/>
                </a:lnTo>
                <a:lnTo>
                  <a:pt x="1160" y="242"/>
                </a:lnTo>
                <a:lnTo>
                  <a:pt x="1180" y="256"/>
                </a:lnTo>
                <a:lnTo>
                  <a:pt x="1180" y="386"/>
                </a:lnTo>
                <a:lnTo>
                  <a:pt x="1214" y="386"/>
                </a:lnTo>
                <a:lnTo>
                  <a:pt x="1214" y="358"/>
                </a:lnTo>
                <a:lnTo>
                  <a:pt x="1302" y="358"/>
                </a:lnTo>
                <a:lnTo>
                  <a:pt x="1302" y="388"/>
                </a:lnTo>
                <a:lnTo>
                  <a:pt x="1354" y="388"/>
                </a:lnTo>
                <a:lnTo>
                  <a:pt x="1354" y="414"/>
                </a:lnTo>
                <a:lnTo>
                  <a:pt x="1412" y="414"/>
                </a:lnTo>
                <a:lnTo>
                  <a:pt x="1412" y="376"/>
                </a:lnTo>
                <a:lnTo>
                  <a:pt x="1452" y="376"/>
                </a:lnTo>
                <a:lnTo>
                  <a:pt x="1452" y="296"/>
                </a:lnTo>
                <a:lnTo>
                  <a:pt x="1682" y="296"/>
                </a:lnTo>
                <a:lnTo>
                  <a:pt x="1682" y="376"/>
                </a:lnTo>
                <a:lnTo>
                  <a:pt x="1722" y="376"/>
                </a:lnTo>
                <a:lnTo>
                  <a:pt x="1722" y="296"/>
                </a:lnTo>
                <a:lnTo>
                  <a:pt x="1916" y="296"/>
                </a:lnTo>
                <a:lnTo>
                  <a:pt x="1916" y="328"/>
                </a:lnTo>
                <a:lnTo>
                  <a:pt x="1970" y="328"/>
                </a:lnTo>
                <a:lnTo>
                  <a:pt x="1970" y="448"/>
                </a:lnTo>
                <a:lnTo>
                  <a:pt x="2044" y="448"/>
                </a:lnTo>
                <a:lnTo>
                  <a:pt x="2044" y="346"/>
                </a:lnTo>
                <a:lnTo>
                  <a:pt x="2172" y="252"/>
                </a:lnTo>
                <a:lnTo>
                  <a:pt x="2298" y="346"/>
                </a:lnTo>
                <a:lnTo>
                  <a:pt x="2298" y="400"/>
                </a:lnTo>
                <a:lnTo>
                  <a:pt x="2336" y="400"/>
                </a:lnTo>
                <a:lnTo>
                  <a:pt x="2336" y="468"/>
                </a:lnTo>
                <a:lnTo>
                  <a:pt x="2362" y="468"/>
                </a:lnTo>
                <a:lnTo>
                  <a:pt x="2362" y="330"/>
                </a:lnTo>
                <a:lnTo>
                  <a:pt x="2472" y="330"/>
                </a:lnTo>
                <a:lnTo>
                  <a:pt x="2472" y="386"/>
                </a:lnTo>
                <a:lnTo>
                  <a:pt x="2578" y="386"/>
                </a:lnTo>
                <a:lnTo>
                  <a:pt x="2578" y="426"/>
                </a:lnTo>
                <a:lnTo>
                  <a:pt x="2616" y="426"/>
                </a:lnTo>
                <a:lnTo>
                  <a:pt x="2616" y="386"/>
                </a:lnTo>
                <a:lnTo>
                  <a:pt x="2742" y="386"/>
                </a:lnTo>
                <a:lnTo>
                  <a:pt x="2742" y="460"/>
                </a:lnTo>
                <a:lnTo>
                  <a:pt x="2766" y="460"/>
                </a:lnTo>
                <a:lnTo>
                  <a:pt x="2766" y="472"/>
                </a:lnTo>
                <a:lnTo>
                  <a:pt x="2826" y="472"/>
                </a:lnTo>
                <a:lnTo>
                  <a:pt x="2826" y="424"/>
                </a:lnTo>
                <a:lnTo>
                  <a:pt x="2960" y="424"/>
                </a:lnTo>
                <a:lnTo>
                  <a:pt x="2960" y="404"/>
                </a:lnTo>
                <a:lnTo>
                  <a:pt x="2988" y="404"/>
                </a:lnTo>
                <a:lnTo>
                  <a:pt x="2988" y="378"/>
                </a:lnTo>
                <a:lnTo>
                  <a:pt x="3016" y="378"/>
                </a:lnTo>
                <a:lnTo>
                  <a:pt x="3016" y="400"/>
                </a:lnTo>
                <a:lnTo>
                  <a:pt x="3048" y="400"/>
                </a:lnTo>
                <a:lnTo>
                  <a:pt x="3048" y="374"/>
                </a:lnTo>
                <a:lnTo>
                  <a:pt x="3120" y="374"/>
                </a:lnTo>
                <a:lnTo>
                  <a:pt x="3120" y="398"/>
                </a:lnTo>
                <a:lnTo>
                  <a:pt x="3152" y="398"/>
                </a:lnTo>
                <a:lnTo>
                  <a:pt x="3152" y="464"/>
                </a:lnTo>
                <a:lnTo>
                  <a:pt x="3212" y="464"/>
                </a:lnTo>
                <a:lnTo>
                  <a:pt x="3212" y="372"/>
                </a:lnTo>
                <a:lnTo>
                  <a:pt x="3330" y="372"/>
                </a:lnTo>
                <a:lnTo>
                  <a:pt x="3330" y="400"/>
                </a:lnTo>
                <a:lnTo>
                  <a:pt x="3380" y="400"/>
                </a:lnTo>
                <a:lnTo>
                  <a:pt x="3380" y="208"/>
                </a:lnTo>
                <a:lnTo>
                  <a:pt x="3432" y="158"/>
                </a:lnTo>
                <a:lnTo>
                  <a:pt x="3478" y="206"/>
                </a:lnTo>
                <a:lnTo>
                  <a:pt x="3478" y="464"/>
                </a:lnTo>
                <a:lnTo>
                  <a:pt x="3532" y="464"/>
                </a:lnTo>
                <a:lnTo>
                  <a:pt x="3532" y="214"/>
                </a:lnTo>
                <a:lnTo>
                  <a:pt x="3692" y="214"/>
                </a:lnTo>
                <a:lnTo>
                  <a:pt x="3692" y="440"/>
                </a:lnTo>
                <a:lnTo>
                  <a:pt x="3722" y="440"/>
                </a:lnTo>
                <a:lnTo>
                  <a:pt x="3722" y="386"/>
                </a:lnTo>
                <a:lnTo>
                  <a:pt x="3792" y="386"/>
                </a:lnTo>
                <a:lnTo>
                  <a:pt x="3792" y="418"/>
                </a:lnTo>
                <a:lnTo>
                  <a:pt x="3936" y="418"/>
                </a:lnTo>
                <a:lnTo>
                  <a:pt x="3936" y="460"/>
                </a:lnTo>
                <a:lnTo>
                  <a:pt x="4048" y="460"/>
                </a:lnTo>
                <a:lnTo>
                  <a:pt x="4048" y="396"/>
                </a:lnTo>
                <a:lnTo>
                  <a:pt x="4108" y="396"/>
                </a:lnTo>
                <a:lnTo>
                  <a:pt x="4108" y="432"/>
                </a:lnTo>
                <a:lnTo>
                  <a:pt x="4152" y="432"/>
                </a:lnTo>
                <a:lnTo>
                  <a:pt x="4152" y="410"/>
                </a:lnTo>
                <a:lnTo>
                  <a:pt x="4214" y="410"/>
                </a:lnTo>
                <a:lnTo>
                  <a:pt x="4214" y="382"/>
                </a:lnTo>
                <a:lnTo>
                  <a:pt x="4290" y="382"/>
                </a:lnTo>
                <a:lnTo>
                  <a:pt x="4290" y="454"/>
                </a:lnTo>
                <a:lnTo>
                  <a:pt x="4346" y="454"/>
                </a:lnTo>
                <a:lnTo>
                  <a:pt x="4346" y="284"/>
                </a:lnTo>
                <a:lnTo>
                  <a:pt x="4438" y="286"/>
                </a:lnTo>
                <a:lnTo>
                  <a:pt x="4438" y="380"/>
                </a:lnTo>
                <a:lnTo>
                  <a:pt x="4500" y="380"/>
                </a:lnTo>
                <a:lnTo>
                  <a:pt x="4500" y="438"/>
                </a:lnTo>
                <a:lnTo>
                  <a:pt x="4578" y="438"/>
                </a:lnTo>
                <a:lnTo>
                  <a:pt x="4578" y="374"/>
                </a:lnTo>
                <a:lnTo>
                  <a:pt x="4632" y="374"/>
                </a:lnTo>
                <a:lnTo>
                  <a:pt x="4632" y="348"/>
                </a:lnTo>
                <a:lnTo>
                  <a:pt x="4704" y="348"/>
                </a:lnTo>
                <a:lnTo>
                  <a:pt x="4704" y="366"/>
                </a:lnTo>
                <a:lnTo>
                  <a:pt x="4754" y="366"/>
                </a:lnTo>
                <a:lnTo>
                  <a:pt x="4754" y="338"/>
                </a:lnTo>
                <a:lnTo>
                  <a:pt x="4848" y="268"/>
                </a:lnTo>
                <a:lnTo>
                  <a:pt x="4940" y="338"/>
                </a:lnTo>
                <a:lnTo>
                  <a:pt x="4940" y="434"/>
                </a:lnTo>
                <a:lnTo>
                  <a:pt x="4956" y="434"/>
                </a:lnTo>
                <a:lnTo>
                  <a:pt x="4956" y="414"/>
                </a:lnTo>
                <a:lnTo>
                  <a:pt x="5028" y="414"/>
                </a:lnTo>
                <a:lnTo>
                  <a:pt x="5028" y="500"/>
                </a:lnTo>
                <a:lnTo>
                  <a:pt x="5046" y="500"/>
                </a:lnTo>
                <a:lnTo>
                  <a:pt x="5046" y="458"/>
                </a:lnTo>
                <a:lnTo>
                  <a:pt x="5102" y="458"/>
                </a:lnTo>
                <a:lnTo>
                  <a:pt x="5102" y="368"/>
                </a:lnTo>
                <a:lnTo>
                  <a:pt x="5174" y="368"/>
                </a:lnTo>
                <a:lnTo>
                  <a:pt x="5174" y="458"/>
                </a:lnTo>
                <a:lnTo>
                  <a:pt x="5176" y="458"/>
                </a:lnTo>
                <a:lnTo>
                  <a:pt x="5176" y="422"/>
                </a:lnTo>
                <a:lnTo>
                  <a:pt x="5212" y="422"/>
                </a:lnTo>
                <a:lnTo>
                  <a:pt x="5212" y="404"/>
                </a:lnTo>
                <a:lnTo>
                  <a:pt x="5288" y="404"/>
                </a:lnTo>
                <a:lnTo>
                  <a:pt x="5288" y="464"/>
                </a:lnTo>
                <a:lnTo>
                  <a:pt x="5300" y="464"/>
                </a:lnTo>
                <a:lnTo>
                  <a:pt x="5300" y="422"/>
                </a:lnTo>
                <a:lnTo>
                  <a:pt x="5310" y="422"/>
                </a:lnTo>
                <a:lnTo>
                  <a:pt x="5310" y="344"/>
                </a:lnTo>
                <a:lnTo>
                  <a:pt x="5348" y="344"/>
                </a:lnTo>
                <a:lnTo>
                  <a:pt x="5348" y="308"/>
                </a:lnTo>
                <a:lnTo>
                  <a:pt x="5368" y="308"/>
                </a:lnTo>
                <a:lnTo>
                  <a:pt x="5368" y="288"/>
                </a:lnTo>
                <a:lnTo>
                  <a:pt x="5420" y="288"/>
                </a:lnTo>
                <a:lnTo>
                  <a:pt x="5420" y="308"/>
                </a:lnTo>
                <a:lnTo>
                  <a:pt x="5442" y="308"/>
                </a:lnTo>
                <a:lnTo>
                  <a:pt x="5442" y="412"/>
                </a:lnTo>
                <a:lnTo>
                  <a:pt x="5444" y="412"/>
                </a:lnTo>
                <a:lnTo>
                  <a:pt x="5444" y="412"/>
                </a:lnTo>
                <a:lnTo>
                  <a:pt x="5504" y="412"/>
                </a:lnTo>
                <a:lnTo>
                  <a:pt x="5504" y="358"/>
                </a:lnTo>
                <a:lnTo>
                  <a:pt x="5532" y="358"/>
                </a:lnTo>
                <a:lnTo>
                  <a:pt x="5532" y="308"/>
                </a:lnTo>
                <a:lnTo>
                  <a:pt x="5550" y="308"/>
                </a:lnTo>
                <a:lnTo>
                  <a:pt x="5550" y="248"/>
                </a:lnTo>
                <a:lnTo>
                  <a:pt x="5564" y="248"/>
                </a:lnTo>
                <a:lnTo>
                  <a:pt x="5564" y="202"/>
                </a:lnTo>
                <a:lnTo>
                  <a:pt x="5580" y="202"/>
                </a:lnTo>
                <a:lnTo>
                  <a:pt x="5580" y="154"/>
                </a:lnTo>
                <a:lnTo>
                  <a:pt x="5600" y="154"/>
                </a:lnTo>
                <a:lnTo>
                  <a:pt x="5600" y="200"/>
                </a:lnTo>
                <a:lnTo>
                  <a:pt x="5616" y="200"/>
                </a:lnTo>
                <a:lnTo>
                  <a:pt x="5616" y="238"/>
                </a:lnTo>
                <a:lnTo>
                  <a:pt x="5632" y="238"/>
                </a:lnTo>
                <a:lnTo>
                  <a:pt x="5632" y="310"/>
                </a:lnTo>
                <a:lnTo>
                  <a:pt x="5650" y="310"/>
                </a:lnTo>
                <a:lnTo>
                  <a:pt x="5650" y="362"/>
                </a:lnTo>
                <a:lnTo>
                  <a:pt x="5672" y="362"/>
                </a:lnTo>
                <a:lnTo>
                  <a:pt x="5672" y="414"/>
                </a:lnTo>
                <a:lnTo>
                  <a:pt x="5760" y="414"/>
                </a:lnTo>
                <a:lnTo>
                  <a:pt x="5760" y="540"/>
                </a:lnTo>
                <a:lnTo>
                  <a:pt x="0" y="540"/>
                </a:lnTo>
                <a:close/>
              </a:path>
            </a:pathLst>
          </a:custGeom>
          <a:solidFill>
            <a:schemeClr val="tx2">
              <a:lumMod val="60000"/>
              <a:lumOff val="40000"/>
              <a:alpha val="22000"/>
            </a:schemeClr>
          </a:solidFill>
          <a:ln w="9525">
            <a:noFill/>
            <a:round/>
          </a:ln>
        </p:spPr>
        <p:txBody>
          <a:bodyPr/>
          <a:lstStyle/>
          <a:p>
            <a:pPr>
              <a:defRPr/>
            </a:pPr>
            <a:endParaRPr lang="ar-SA">
              <a:latin typeface="+mn-lt"/>
              <a:ea typeface="+mn-ea"/>
              <a:cs typeface="+mn-ea"/>
              <a:sym typeface="+mn-lt"/>
            </a:endParaRPr>
          </a:p>
        </p:txBody>
      </p:sp>
    </p:spTree>
  </p:cSld>
  <p:clrMapOvr>
    <a:masterClrMapping/>
  </p:clrMapOvr>
  <p:transition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8" name="Freeform 3"/>
          <p:cNvSpPr/>
          <p:nvPr/>
        </p:nvSpPr>
        <p:spPr bwMode="auto">
          <a:xfrm flipH="1">
            <a:off x="-695325" y="4279900"/>
            <a:ext cx="13377863" cy="2578100"/>
          </a:xfrm>
          <a:custGeom>
            <a:avLst/>
            <a:gdLst/>
            <a:ahLst/>
            <a:cxnLst>
              <a:cxn ang="0">
                <a:pos x="28" y="404"/>
              </a:cxn>
              <a:cxn ang="0">
                <a:pos x="308" y="410"/>
              </a:cxn>
              <a:cxn ang="0">
                <a:pos x="430" y="204"/>
              </a:cxn>
              <a:cxn ang="0">
                <a:pos x="526" y="204"/>
              </a:cxn>
              <a:cxn ang="0">
                <a:pos x="580" y="430"/>
              </a:cxn>
              <a:cxn ang="0">
                <a:pos x="674" y="204"/>
              </a:cxn>
              <a:cxn ang="0">
                <a:pos x="718" y="64"/>
              </a:cxn>
              <a:cxn ang="0">
                <a:pos x="766" y="62"/>
              </a:cxn>
              <a:cxn ang="0">
                <a:pos x="806" y="208"/>
              </a:cxn>
              <a:cxn ang="0">
                <a:pos x="860" y="456"/>
              </a:cxn>
              <a:cxn ang="0">
                <a:pos x="1006" y="434"/>
              </a:cxn>
              <a:cxn ang="0">
                <a:pos x="1072" y="192"/>
              </a:cxn>
              <a:cxn ang="0">
                <a:pos x="1180" y="386"/>
              </a:cxn>
              <a:cxn ang="0">
                <a:pos x="1302" y="388"/>
              </a:cxn>
              <a:cxn ang="0">
                <a:pos x="1412" y="376"/>
              </a:cxn>
              <a:cxn ang="0">
                <a:pos x="1682" y="376"/>
              </a:cxn>
              <a:cxn ang="0">
                <a:pos x="1916" y="328"/>
              </a:cxn>
              <a:cxn ang="0">
                <a:pos x="2044" y="346"/>
              </a:cxn>
              <a:cxn ang="0">
                <a:pos x="2336" y="400"/>
              </a:cxn>
              <a:cxn ang="0">
                <a:pos x="2472" y="330"/>
              </a:cxn>
              <a:cxn ang="0">
                <a:pos x="2616" y="426"/>
              </a:cxn>
              <a:cxn ang="0">
                <a:pos x="2766" y="460"/>
              </a:cxn>
              <a:cxn ang="0">
                <a:pos x="2960" y="424"/>
              </a:cxn>
              <a:cxn ang="0">
                <a:pos x="3016" y="378"/>
              </a:cxn>
              <a:cxn ang="0">
                <a:pos x="3120" y="374"/>
              </a:cxn>
              <a:cxn ang="0">
                <a:pos x="3212" y="464"/>
              </a:cxn>
              <a:cxn ang="0">
                <a:pos x="3380" y="400"/>
              </a:cxn>
              <a:cxn ang="0">
                <a:pos x="3478" y="464"/>
              </a:cxn>
              <a:cxn ang="0">
                <a:pos x="3692" y="440"/>
              </a:cxn>
              <a:cxn ang="0">
                <a:pos x="3792" y="418"/>
              </a:cxn>
              <a:cxn ang="0">
                <a:pos x="4048" y="396"/>
              </a:cxn>
              <a:cxn ang="0">
                <a:pos x="4152" y="410"/>
              </a:cxn>
              <a:cxn ang="0">
                <a:pos x="4290" y="454"/>
              </a:cxn>
              <a:cxn ang="0">
                <a:pos x="4438" y="380"/>
              </a:cxn>
              <a:cxn ang="0">
                <a:pos x="4578" y="374"/>
              </a:cxn>
              <a:cxn ang="0">
                <a:pos x="4704" y="366"/>
              </a:cxn>
              <a:cxn ang="0">
                <a:pos x="4940" y="338"/>
              </a:cxn>
              <a:cxn ang="0">
                <a:pos x="5028" y="414"/>
              </a:cxn>
              <a:cxn ang="0">
                <a:pos x="5102" y="458"/>
              </a:cxn>
              <a:cxn ang="0">
                <a:pos x="5176" y="458"/>
              </a:cxn>
              <a:cxn ang="0">
                <a:pos x="5288" y="404"/>
              </a:cxn>
              <a:cxn ang="0">
                <a:pos x="5310" y="422"/>
              </a:cxn>
              <a:cxn ang="0">
                <a:pos x="5368" y="308"/>
              </a:cxn>
              <a:cxn ang="0">
                <a:pos x="5442" y="308"/>
              </a:cxn>
              <a:cxn ang="0">
                <a:pos x="5504" y="412"/>
              </a:cxn>
              <a:cxn ang="0">
                <a:pos x="5550" y="308"/>
              </a:cxn>
              <a:cxn ang="0">
                <a:pos x="5580" y="202"/>
              </a:cxn>
              <a:cxn ang="0">
                <a:pos x="5616" y="200"/>
              </a:cxn>
              <a:cxn ang="0">
                <a:pos x="5650" y="310"/>
              </a:cxn>
              <a:cxn ang="0">
                <a:pos x="5760" y="414"/>
              </a:cxn>
            </a:cxnLst>
            <a:rect l="0" t="0" r="r" b="b"/>
            <a:pathLst>
              <a:path w="5760" h="540">
                <a:moveTo>
                  <a:pt x="0" y="540"/>
                </a:moveTo>
                <a:lnTo>
                  <a:pt x="0" y="460"/>
                </a:lnTo>
                <a:lnTo>
                  <a:pt x="28" y="460"/>
                </a:lnTo>
                <a:lnTo>
                  <a:pt x="28" y="404"/>
                </a:lnTo>
                <a:lnTo>
                  <a:pt x="200" y="404"/>
                </a:lnTo>
                <a:lnTo>
                  <a:pt x="200" y="356"/>
                </a:lnTo>
                <a:lnTo>
                  <a:pt x="308" y="356"/>
                </a:lnTo>
                <a:lnTo>
                  <a:pt x="308" y="410"/>
                </a:lnTo>
                <a:lnTo>
                  <a:pt x="366" y="410"/>
                </a:lnTo>
                <a:lnTo>
                  <a:pt x="366" y="356"/>
                </a:lnTo>
                <a:lnTo>
                  <a:pt x="430" y="356"/>
                </a:lnTo>
                <a:lnTo>
                  <a:pt x="430" y="204"/>
                </a:lnTo>
                <a:lnTo>
                  <a:pt x="458" y="204"/>
                </a:lnTo>
                <a:lnTo>
                  <a:pt x="458" y="176"/>
                </a:lnTo>
                <a:lnTo>
                  <a:pt x="526" y="176"/>
                </a:lnTo>
                <a:lnTo>
                  <a:pt x="526" y="204"/>
                </a:lnTo>
                <a:lnTo>
                  <a:pt x="556" y="204"/>
                </a:lnTo>
                <a:lnTo>
                  <a:pt x="556" y="342"/>
                </a:lnTo>
                <a:lnTo>
                  <a:pt x="580" y="342"/>
                </a:lnTo>
                <a:lnTo>
                  <a:pt x="580" y="430"/>
                </a:lnTo>
                <a:lnTo>
                  <a:pt x="636" y="430"/>
                </a:lnTo>
                <a:lnTo>
                  <a:pt x="636" y="270"/>
                </a:lnTo>
                <a:lnTo>
                  <a:pt x="674" y="270"/>
                </a:lnTo>
                <a:lnTo>
                  <a:pt x="674" y="204"/>
                </a:lnTo>
                <a:lnTo>
                  <a:pt x="700" y="204"/>
                </a:lnTo>
                <a:lnTo>
                  <a:pt x="700" y="124"/>
                </a:lnTo>
                <a:lnTo>
                  <a:pt x="718" y="124"/>
                </a:lnTo>
                <a:lnTo>
                  <a:pt x="718" y="64"/>
                </a:lnTo>
                <a:lnTo>
                  <a:pt x="736" y="64"/>
                </a:lnTo>
                <a:lnTo>
                  <a:pt x="736" y="0"/>
                </a:lnTo>
                <a:lnTo>
                  <a:pt x="766" y="0"/>
                </a:lnTo>
                <a:lnTo>
                  <a:pt x="766" y="62"/>
                </a:lnTo>
                <a:lnTo>
                  <a:pt x="788" y="62"/>
                </a:lnTo>
                <a:lnTo>
                  <a:pt x="788" y="112"/>
                </a:lnTo>
                <a:lnTo>
                  <a:pt x="806" y="112"/>
                </a:lnTo>
                <a:lnTo>
                  <a:pt x="806" y="208"/>
                </a:lnTo>
                <a:lnTo>
                  <a:pt x="832" y="208"/>
                </a:lnTo>
                <a:lnTo>
                  <a:pt x="832" y="276"/>
                </a:lnTo>
                <a:lnTo>
                  <a:pt x="860" y="276"/>
                </a:lnTo>
                <a:lnTo>
                  <a:pt x="860" y="456"/>
                </a:lnTo>
                <a:lnTo>
                  <a:pt x="906" y="456"/>
                </a:lnTo>
                <a:lnTo>
                  <a:pt x="906" y="414"/>
                </a:lnTo>
                <a:lnTo>
                  <a:pt x="1006" y="414"/>
                </a:lnTo>
                <a:lnTo>
                  <a:pt x="1006" y="434"/>
                </a:lnTo>
                <a:lnTo>
                  <a:pt x="1044" y="434"/>
                </a:lnTo>
                <a:lnTo>
                  <a:pt x="1044" y="246"/>
                </a:lnTo>
                <a:lnTo>
                  <a:pt x="1072" y="246"/>
                </a:lnTo>
                <a:lnTo>
                  <a:pt x="1072" y="192"/>
                </a:lnTo>
                <a:lnTo>
                  <a:pt x="1160" y="192"/>
                </a:lnTo>
                <a:lnTo>
                  <a:pt x="1160" y="242"/>
                </a:lnTo>
                <a:lnTo>
                  <a:pt x="1180" y="256"/>
                </a:lnTo>
                <a:lnTo>
                  <a:pt x="1180" y="386"/>
                </a:lnTo>
                <a:lnTo>
                  <a:pt x="1214" y="386"/>
                </a:lnTo>
                <a:lnTo>
                  <a:pt x="1214" y="358"/>
                </a:lnTo>
                <a:lnTo>
                  <a:pt x="1302" y="358"/>
                </a:lnTo>
                <a:lnTo>
                  <a:pt x="1302" y="388"/>
                </a:lnTo>
                <a:lnTo>
                  <a:pt x="1354" y="388"/>
                </a:lnTo>
                <a:lnTo>
                  <a:pt x="1354" y="414"/>
                </a:lnTo>
                <a:lnTo>
                  <a:pt x="1412" y="414"/>
                </a:lnTo>
                <a:lnTo>
                  <a:pt x="1412" y="376"/>
                </a:lnTo>
                <a:lnTo>
                  <a:pt x="1452" y="376"/>
                </a:lnTo>
                <a:lnTo>
                  <a:pt x="1452" y="296"/>
                </a:lnTo>
                <a:lnTo>
                  <a:pt x="1682" y="296"/>
                </a:lnTo>
                <a:lnTo>
                  <a:pt x="1682" y="376"/>
                </a:lnTo>
                <a:lnTo>
                  <a:pt x="1722" y="376"/>
                </a:lnTo>
                <a:lnTo>
                  <a:pt x="1722" y="296"/>
                </a:lnTo>
                <a:lnTo>
                  <a:pt x="1916" y="296"/>
                </a:lnTo>
                <a:lnTo>
                  <a:pt x="1916" y="328"/>
                </a:lnTo>
                <a:lnTo>
                  <a:pt x="1970" y="328"/>
                </a:lnTo>
                <a:lnTo>
                  <a:pt x="1970" y="448"/>
                </a:lnTo>
                <a:lnTo>
                  <a:pt x="2044" y="448"/>
                </a:lnTo>
                <a:lnTo>
                  <a:pt x="2044" y="346"/>
                </a:lnTo>
                <a:lnTo>
                  <a:pt x="2172" y="252"/>
                </a:lnTo>
                <a:lnTo>
                  <a:pt x="2298" y="346"/>
                </a:lnTo>
                <a:lnTo>
                  <a:pt x="2298" y="400"/>
                </a:lnTo>
                <a:lnTo>
                  <a:pt x="2336" y="400"/>
                </a:lnTo>
                <a:lnTo>
                  <a:pt x="2336" y="468"/>
                </a:lnTo>
                <a:lnTo>
                  <a:pt x="2362" y="468"/>
                </a:lnTo>
                <a:lnTo>
                  <a:pt x="2362" y="330"/>
                </a:lnTo>
                <a:lnTo>
                  <a:pt x="2472" y="330"/>
                </a:lnTo>
                <a:lnTo>
                  <a:pt x="2472" y="386"/>
                </a:lnTo>
                <a:lnTo>
                  <a:pt x="2578" y="386"/>
                </a:lnTo>
                <a:lnTo>
                  <a:pt x="2578" y="426"/>
                </a:lnTo>
                <a:lnTo>
                  <a:pt x="2616" y="426"/>
                </a:lnTo>
                <a:lnTo>
                  <a:pt x="2616" y="386"/>
                </a:lnTo>
                <a:lnTo>
                  <a:pt x="2742" y="386"/>
                </a:lnTo>
                <a:lnTo>
                  <a:pt x="2742" y="460"/>
                </a:lnTo>
                <a:lnTo>
                  <a:pt x="2766" y="460"/>
                </a:lnTo>
                <a:lnTo>
                  <a:pt x="2766" y="472"/>
                </a:lnTo>
                <a:lnTo>
                  <a:pt x="2826" y="472"/>
                </a:lnTo>
                <a:lnTo>
                  <a:pt x="2826" y="424"/>
                </a:lnTo>
                <a:lnTo>
                  <a:pt x="2960" y="424"/>
                </a:lnTo>
                <a:lnTo>
                  <a:pt x="2960" y="404"/>
                </a:lnTo>
                <a:lnTo>
                  <a:pt x="2988" y="404"/>
                </a:lnTo>
                <a:lnTo>
                  <a:pt x="2988" y="378"/>
                </a:lnTo>
                <a:lnTo>
                  <a:pt x="3016" y="378"/>
                </a:lnTo>
                <a:lnTo>
                  <a:pt x="3016" y="400"/>
                </a:lnTo>
                <a:lnTo>
                  <a:pt x="3048" y="400"/>
                </a:lnTo>
                <a:lnTo>
                  <a:pt x="3048" y="374"/>
                </a:lnTo>
                <a:lnTo>
                  <a:pt x="3120" y="374"/>
                </a:lnTo>
                <a:lnTo>
                  <a:pt x="3120" y="398"/>
                </a:lnTo>
                <a:lnTo>
                  <a:pt x="3152" y="398"/>
                </a:lnTo>
                <a:lnTo>
                  <a:pt x="3152" y="464"/>
                </a:lnTo>
                <a:lnTo>
                  <a:pt x="3212" y="464"/>
                </a:lnTo>
                <a:lnTo>
                  <a:pt x="3212" y="372"/>
                </a:lnTo>
                <a:lnTo>
                  <a:pt x="3330" y="372"/>
                </a:lnTo>
                <a:lnTo>
                  <a:pt x="3330" y="400"/>
                </a:lnTo>
                <a:lnTo>
                  <a:pt x="3380" y="400"/>
                </a:lnTo>
                <a:lnTo>
                  <a:pt x="3380" y="208"/>
                </a:lnTo>
                <a:lnTo>
                  <a:pt x="3432" y="158"/>
                </a:lnTo>
                <a:lnTo>
                  <a:pt x="3478" y="206"/>
                </a:lnTo>
                <a:lnTo>
                  <a:pt x="3478" y="464"/>
                </a:lnTo>
                <a:lnTo>
                  <a:pt x="3532" y="464"/>
                </a:lnTo>
                <a:lnTo>
                  <a:pt x="3532" y="214"/>
                </a:lnTo>
                <a:lnTo>
                  <a:pt x="3692" y="214"/>
                </a:lnTo>
                <a:lnTo>
                  <a:pt x="3692" y="440"/>
                </a:lnTo>
                <a:lnTo>
                  <a:pt x="3722" y="440"/>
                </a:lnTo>
                <a:lnTo>
                  <a:pt x="3722" y="386"/>
                </a:lnTo>
                <a:lnTo>
                  <a:pt x="3792" y="386"/>
                </a:lnTo>
                <a:lnTo>
                  <a:pt x="3792" y="418"/>
                </a:lnTo>
                <a:lnTo>
                  <a:pt x="3936" y="418"/>
                </a:lnTo>
                <a:lnTo>
                  <a:pt x="3936" y="460"/>
                </a:lnTo>
                <a:lnTo>
                  <a:pt x="4048" y="460"/>
                </a:lnTo>
                <a:lnTo>
                  <a:pt x="4048" y="396"/>
                </a:lnTo>
                <a:lnTo>
                  <a:pt x="4108" y="396"/>
                </a:lnTo>
                <a:lnTo>
                  <a:pt x="4108" y="432"/>
                </a:lnTo>
                <a:lnTo>
                  <a:pt x="4152" y="432"/>
                </a:lnTo>
                <a:lnTo>
                  <a:pt x="4152" y="410"/>
                </a:lnTo>
                <a:lnTo>
                  <a:pt x="4214" y="410"/>
                </a:lnTo>
                <a:lnTo>
                  <a:pt x="4214" y="382"/>
                </a:lnTo>
                <a:lnTo>
                  <a:pt x="4290" y="382"/>
                </a:lnTo>
                <a:lnTo>
                  <a:pt x="4290" y="454"/>
                </a:lnTo>
                <a:lnTo>
                  <a:pt x="4346" y="454"/>
                </a:lnTo>
                <a:lnTo>
                  <a:pt x="4346" y="284"/>
                </a:lnTo>
                <a:lnTo>
                  <a:pt x="4438" y="286"/>
                </a:lnTo>
                <a:lnTo>
                  <a:pt x="4438" y="380"/>
                </a:lnTo>
                <a:lnTo>
                  <a:pt x="4500" y="380"/>
                </a:lnTo>
                <a:lnTo>
                  <a:pt x="4500" y="438"/>
                </a:lnTo>
                <a:lnTo>
                  <a:pt x="4578" y="438"/>
                </a:lnTo>
                <a:lnTo>
                  <a:pt x="4578" y="374"/>
                </a:lnTo>
                <a:lnTo>
                  <a:pt x="4632" y="374"/>
                </a:lnTo>
                <a:lnTo>
                  <a:pt x="4632" y="348"/>
                </a:lnTo>
                <a:lnTo>
                  <a:pt x="4704" y="348"/>
                </a:lnTo>
                <a:lnTo>
                  <a:pt x="4704" y="366"/>
                </a:lnTo>
                <a:lnTo>
                  <a:pt x="4754" y="366"/>
                </a:lnTo>
                <a:lnTo>
                  <a:pt x="4754" y="338"/>
                </a:lnTo>
                <a:lnTo>
                  <a:pt x="4848" y="268"/>
                </a:lnTo>
                <a:lnTo>
                  <a:pt x="4940" y="338"/>
                </a:lnTo>
                <a:lnTo>
                  <a:pt x="4940" y="434"/>
                </a:lnTo>
                <a:lnTo>
                  <a:pt x="4956" y="434"/>
                </a:lnTo>
                <a:lnTo>
                  <a:pt x="4956" y="414"/>
                </a:lnTo>
                <a:lnTo>
                  <a:pt x="5028" y="414"/>
                </a:lnTo>
                <a:lnTo>
                  <a:pt x="5028" y="500"/>
                </a:lnTo>
                <a:lnTo>
                  <a:pt x="5046" y="500"/>
                </a:lnTo>
                <a:lnTo>
                  <a:pt x="5046" y="458"/>
                </a:lnTo>
                <a:lnTo>
                  <a:pt x="5102" y="458"/>
                </a:lnTo>
                <a:lnTo>
                  <a:pt x="5102" y="368"/>
                </a:lnTo>
                <a:lnTo>
                  <a:pt x="5174" y="368"/>
                </a:lnTo>
                <a:lnTo>
                  <a:pt x="5174" y="458"/>
                </a:lnTo>
                <a:lnTo>
                  <a:pt x="5176" y="458"/>
                </a:lnTo>
                <a:lnTo>
                  <a:pt x="5176" y="422"/>
                </a:lnTo>
                <a:lnTo>
                  <a:pt x="5212" y="422"/>
                </a:lnTo>
                <a:lnTo>
                  <a:pt x="5212" y="404"/>
                </a:lnTo>
                <a:lnTo>
                  <a:pt x="5288" y="404"/>
                </a:lnTo>
                <a:lnTo>
                  <a:pt x="5288" y="464"/>
                </a:lnTo>
                <a:lnTo>
                  <a:pt x="5300" y="464"/>
                </a:lnTo>
                <a:lnTo>
                  <a:pt x="5300" y="422"/>
                </a:lnTo>
                <a:lnTo>
                  <a:pt x="5310" y="422"/>
                </a:lnTo>
                <a:lnTo>
                  <a:pt x="5310" y="344"/>
                </a:lnTo>
                <a:lnTo>
                  <a:pt x="5348" y="344"/>
                </a:lnTo>
                <a:lnTo>
                  <a:pt x="5348" y="308"/>
                </a:lnTo>
                <a:lnTo>
                  <a:pt x="5368" y="308"/>
                </a:lnTo>
                <a:lnTo>
                  <a:pt x="5368" y="288"/>
                </a:lnTo>
                <a:lnTo>
                  <a:pt x="5420" y="288"/>
                </a:lnTo>
                <a:lnTo>
                  <a:pt x="5420" y="308"/>
                </a:lnTo>
                <a:lnTo>
                  <a:pt x="5442" y="308"/>
                </a:lnTo>
                <a:lnTo>
                  <a:pt x="5442" y="412"/>
                </a:lnTo>
                <a:lnTo>
                  <a:pt x="5444" y="412"/>
                </a:lnTo>
                <a:lnTo>
                  <a:pt x="5444" y="412"/>
                </a:lnTo>
                <a:lnTo>
                  <a:pt x="5504" y="412"/>
                </a:lnTo>
                <a:lnTo>
                  <a:pt x="5504" y="358"/>
                </a:lnTo>
                <a:lnTo>
                  <a:pt x="5532" y="358"/>
                </a:lnTo>
                <a:lnTo>
                  <a:pt x="5532" y="308"/>
                </a:lnTo>
                <a:lnTo>
                  <a:pt x="5550" y="308"/>
                </a:lnTo>
                <a:lnTo>
                  <a:pt x="5550" y="248"/>
                </a:lnTo>
                <a:lnTo>
                  <a:pt x="5564" y="248"/>
                </a:lnTo>
                <a:lnTo>
                  <a:pt x="5564" y="202"/>
                </a:lnTo>
                <a:lnTo>
                  <a:pt x="5580" y="202"/>
                </a:lnTo>
                <a:lnTo>
                  <a:pt x="5580" y="154"/>
                </a:lnTo>
                <a:lnTo>
                  <a:pt x="5600" y="154"/>
                </a:lnTo>
                <a:lnTo>
                  <a:pt x="5600" y="200"/>
                </a:lnTo>
                <a:lnTo>
                  <a:pt x="5616" y="200"/>
                </a:lnTo>
                <a:lnTo>
                  <a:pt x="5616" y="238"/>
                </a:lnTo>
                <a:lnTo>
                  <a:pt x="5632" y="238"/>
                </a:lnTo>
                <a:lnTo>
                  <a:pt x="5632" y="310"/>
                </a:lnTo>
                <a:lnTo>
                  <a:pt x="5650" y="310"/>
                </a:lnTo>
                <a:lnTo>
                  <a:pt x="5650" y="362"/>
                </a:lnTo>
                <a:lnTo>
                  <a:pt x="5672" y="362"/>
                </a:lnTo>
                <a:lnTo>
                  <a:pt x="5672" y="414"/>
                </a:lnTo>
                <a:lnTo>
                  <a:pt x="5760" y="414"/>
                </a:lnTo>
                <a:lnTo>
                  <a:pt x="5760" y="540"/>
                </a:lnTo>
                <a:lnTo>
                  <a:pt x="0" y="540"/>
                </a:lnTo>
                <a:close/>
              </a:path>
            </a:pathLst>
          </a:custGeom>
          <a:solidFill>
            <a:schemeClr val="tx2">
              <a:lumMod val="60000"/>
              <a:lumOff val="40000"/>
              <a:alpha val="22000"/>
            </a:schemeClr>
          </a:solidFill>
          <a:ln w="9525">
            <a:noFill/>
            <a:round/>
          </a:ln>
        </p:spPr>
        <p:txBody>
          <a:bodyPr/>
          <a:lstStyle/>
          <a:p>
            <a:pPr>
              <a:defRPr/>
            </a:pPr>
            <a:endParaRPr lang="ar-SA"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2" name="图片 1" descr="wKgED1uLofCAe_4aABtnlS-k0SU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24750" y="3175"/>
            <a:ext cx="5455920" cy="7285355"/>
          </a:xfrm>
          <a:prstGeom prst="rect">
            <a:avLst/>
          </a:prstGeom>
        </p:spPr>
      </p:pic>
      <p:sp>
        <p:nvSpPr>
          <p:cNvPr id="6" name="任意多边形: 形状 5"/>
          <p:cNvSpPr/>
          <p:nvPr/>
        </p:nvSpPr>
        <p:spPr>
          <a:xfrm>
            <a:off x="2628900" y="1738313"/>
            <a:ext cx="1679575" cy="1679575"/>
          </a:xfrm>
          <a:custGeom>
            <a:avLst/>
            <a:gdLst>
              <a:gd name="connsiteX0" fmla="*/ 839310 w 1678620"/>
              <a:gd name="connsiteY0" fmla="*/ 0 h 1678620"/>
              <a:gd name="connsiteX1" fmla="*/ 1092846 w 1678620"/>
              <a:gd name="connsiteY1" fmla="*/ 105018 h 1678620"/>
              <a:gd name="connsiteX2" fmla="*/ 1573602 w 1678620"/>
              <a:gd name="connsiteY2" fmla="*/ 585774 h 1678620"/>
              <a:gd name="connsiteX3" fmla="*/ 1573602 w 1678620"/>
              <a:gd name="connsiteY3" fmla="*/ 1092846 h 1678620"/>
              <a:gd name="connsiteX4" fmla="*/ 1092846 w 1678620"/>
              <a:gd name="connsiteY4" fmla="*/ 1573602 h 1678620"/>
              <a:gd name="connsiteX5" fmla="*/ 585774 w 1678620"/>
              <a:gd name="connsiteY5" fmla="*/ 1573602 h 1678620"/>
              <a:gd name="connsiteX6" fmla="*/ 105018 w 1678620"/>
              <a:gd name="connsiteY6" fmla="*/ 1092846 h 1678620"/>
              <a:gd name="connsiteX7" fmla="*/ 105018 w 1678620"/>
              <a:gd name="connsiteY7" fmla="*/ 585774 h 1678620"/>
              <a:gd name="connsiteX8" fmla="*/ 585774 w 1678620"/>
              <a:gd name="connsiteY8" fmla="*/ 105018 h 1678620"/>
              <a:gd name="connsiteX9" fmla="*/ 839310 w 1678620"/>
              <a:gd name="connsiteY9" fmla="*/ 0 h 1678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678620" h="1678620">
                <a:moveTo>
                  <a:pt x="839310" y="0"/>
                </a:moveTo>
                <a:cubicBezTo>
                  <a:pt x="931072" y="0"/>
                  <a:pt x="1022834" y="35006"/>
                  <a:pt x="1092846" y="105018"/>
                </a:cubicBezTo>
                <a:lnTo>
                  <a:pt x="1573602" y="585774"/>
                </a:lnTo>
                <a:cubicBezTo>
                  <a:pt x="1713626" y="725798"/>
                  <a:pt x="1713626" y="952822"/>
                  <a:pt x="1573602" y="1092846"/>
                </a:cubicBezTo>
                <a:lnTo>
                  <a:pt x="1092846" y="1573602"/>
                </a:lnTo>
                <a:cubicBezTo>
                  <a:pt x="952822" y="1713627"/>
                  <a:pt x="725798" y="1713627"/>
                  <a:pt x="585774" y="1573602"/>
                </a:cubicBezTo>
                <a:lnTo>
                  <a:pt x="105018" y="1092846"/>
                </a:lnTo>
                <a:cubicBezTo>
                  <a:pt x="-35006" y="952822"/>
                  <a:pt x="-35006" y="725798"/>
                  <a:pt x="105018" y="585774"/>
                </a:cubicBezTo>
                <a:lnTo>
                  <a:pt x="585774" y="105018"/>
                </a:lnTo>
                <a:cubicBezTo>
                  <a:pt x="655786" y="35006"/>
                  <a:pt x="747548" y="0"/>
                  <a:pt x="839310" y="0"/>
                </a:cubicBezTo>
                <a:close/>
              </a:path>
            </a:pathLst>
          </a:custGeom>
          <a:solidFill>
            <a:srgbClr val="11A9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r>
              <a:rPr lang="en-US" altLang="zh-CN" sz="4000" strike="noStrike" noProof="1" dirty="0"/>
              <a:t>01</a:t>
            </a:r>
            <a:endParaRPr lang="zh-CN" altLang="en-US" sz="4000" strike="noStrike" noProof="1" dirty="0"/>
          </a:p>
        </p:txBody>
      </p:sp>
      <p:sp>
        <p:nvSpPr>
          <p:cNvPr id="14338" name="TextBox 37"/>
          <p:cNvSpPr txBox="1"/>
          <p:nvPr/>
        </p:nvSpPr>
        <p:spPr>
          <a:xfrm>
            <a:off x="2362042" y="3670300"/>
            <a:ext cx="2214880" cy="70675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 algn="ctr"/>
            <a:r>
              <a:rPr lang="zh-CN" altLang="en-US" sz="4000" b="1" dirty="0">
                <a:solidFill>
                  <a:srgbClr val="00B050"/>
                </a:solidFill>
                <a:latin typeface="微软雅黑" panose="020B0703020204020201" charset="-122"/>
                <a:ea typeface="微软雅黑" panose="020B0703020204020201" charset="-122"/>
              </a:rPr>
              <a:t>团队成员</a:t>
            </a:r>
            <a:endParaRPr lang="zh-CN" altLang="en-US" sz="4000" b="1" dirty="0">
              <a:solidFill>
                <a:srgbClr val="00B050"/>
              </a:solidFill>
              <a:latin typeface="微软雅黑" panose="020B0703020204020201" charset="-122"/>
              <a:ea typeface="微软雅黑" panose="020B0703020204020201" charset="-122"/>
            </a:endParaRPr>
          </a:p>
        </p:txBody>
      </p:sp>
      <p:sp>
        <p:nvSpPr>
          <p:cNvPr id="9" name="TextBox 17"/>
          <p:cNvSpPr txBox="1"/>
          <p:nvPr/>
        </p:nvSpPr>
        <p:spPr>
          <a:xfrm>
            <a:off x="1116013" y="4843463"/>
            <a:ext cx="4706938" cy="720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lnSpc>
                <a:spcPct val="130000"/>
              </a:lnSpc>
            </a:pPr>
            <a:r>
              <a:rPr lang="en-US" altLang="zh-CN" sz="1050" b="1" noProof="1" dirty="0">
                <a:solidFill>
                  <a:schemeClr val="bg2">
                    <a:lumMod val="90000"/>
                  </a:schemeClr>
                </a:solidFill>
                <a:latin typeface="+mn-lt"/>
                <a:ea typeface="Roboto Light" charset="0"/>
                <a:cs typeface="Roboto Light" charset="0"/>
              </a:rPr>
              <a:t>Project Objectives:</a:t>
            </a:r>
            <a:r>
              <a:rPr lang="en-US" altLang="zh-CN" sz="1050" noProof="1" dirty="0">
                <a:solidFill>
                  <a:schemeClr val="bg2">
                    <a:lumMod val="90000"/>
                  </a:schemeClr>
                </a:solidFill>
                <a:latin typeface="+mn-lt"/>
                <a:ea typeface="Roboto Light" charset="0"/>
                <a:cs typeface="Roboto Light" charset="0"/>
              </a:rPr>
              <a:t> The expected results to be achieved in the implementation of the project,the results or services that the project can deliver</a:t>
            </a:r>
            <a:endParaRPr lang="en-US" altLang="zh-CN" sz="1050" noProof="1" dirty="0">
              <a:solidFill>
                <a:schemeClr val="bg2">
                  <a:lumMod val="90000"/>
                </a:schemeClr>
              </a:solidFill>
              <a:ea typeface="Roboto Light" charset="0"/>
              <a:cs typeface="Roboto Light" charset="0"/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7524750" y="0"/>
            <a:ext cx="4658360" cy="6858000"/>
          </a:xfrm>
          <a:prstGeom prst="rect">
            <a:avLst/>
          </a:prstGeom>
          <a:solidFill>
            <a:srgbClr val="042F17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cs typeface="+mn-ea"/>
              <a:sym typeface="+mn-lt"/>
            </a:endParaRPr>
          </a:p>
        </p:txBody>
      </p:sp>
    </p:spTree>
  </p:cSld>
  <p:clrMapOvr>
    <a:masterClrMapping/>
  </p:clrMapOvr>
  <p:transition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3" name="图片 72" descr="微信图片_20191020140613"/>
          <p:cNvPicPr>
            <a:picLocks noChangeAspect="1"/>
          </p:cNvPicPr>
          <p:nvPr/>
        </p:nvPicPr>
        <p:blipFill>
          <a:blip r:embed="rId1"/>
          <a:srcRect l="23815" r="14642" b="14435"/>
          <a:stretch>
            <a:fillRect/>
          </a:stretch>
        </p:blipFill>
        <p:spPr>
          <a:xfrm>
            <a:off x="5255260" y="2326005"/>
            <a:ext cx="1681480" cy="1753235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-1011626" y="246698"/>
            <a:ext cx="5072044" cy="922020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lnSpc>
                <a:spcPct val="150000"/>
              </a:lnSpc>
            </a:pPr>
            <a:r>
              <a:rPr lang="zh-CN" altLang="en-US" sz="3600" b="1" spc="600" dirty="0">
                <a:solidFill>
                  <a:srgbClr val="00B050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成员介绍</a:t>
            </a:r>
            <a:endParaRPr lang="zh-CN" altLang="en-US" sz="3600" b="1" spc="600" dirty="0">
              <a:solidFill>
                <a:srgbClr val="00B050"/>
              </a:solidFill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 flipV="1">
            <a:off x="544195" y="1233170"/>
            <a:ext cx="1960245" cy="9525"/>
          </a:xfrm>
          <a:prstGeom prst="line">
            <a:avLst/>
          </a:prstGeom>
          <a:ln w="28575">
            <a:solidFill>
              <a:srgbClr val="13C76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9" name="图片 158" descr="微信图片_20191020134629"/>
          <p:cNvPicPr>
            <a:picLocks noChangeAspect="1"/>
          </p:cNvPicPr>
          <p:nvPr/>
        </p:nvPicPr>
        <p:blipFill>
          <a:blip r:embed="rId2"/>
          <a:srcRect l="6082" r="17472"/>
          <a:stretch>
            <a:fillRect/>
          </a:stretch>
        </p:blipFill>
        <p:spPr>
          <a:xfrm>
            <a:off x="1052195" y="2458720"/>
            <a:ext cx="1651635" cy="1620520"/>
          </a:xfrm>
          <a:prstGeom prst="rect">
            <a:avLst/>
          </a:prstGeom>
        </p:spPr>
      </p:pic>
      <p:pic>
        <p:nvPicPr>
          <p:cNvPr id="174" name="图片 173" descr="微信图片_20191020140111"/>
          <p:cNvPicPr>
            <a:picLocks noChangeAspect="1"/>
          </p:cNvPicPr>
          <p:nvPr/>
        </p:nvPicPr>
        <p:blipFill>
          <a:blip r:embed="rId3"/>
          <a:srcRect l="22132" r="23191" b="25533"/>
          <a:stretch>
            <a:fillRect/>
          </a:stretch>
        </p:blipFill>
        <p:spPr>
          <a:xfrm>
            <a:off x="3094990" y="2340610"/>
            <a:ext cx="1701800" cy="1738630"/>
          </a:xfrm>
          <a:prstGeom prst="rect">
            <a:avLst/>
          </a:prstGeom>
        </p:spPr>
      </p:pic>
      <p:pic>
        <p:nvPicPr>
          <p:cNvPr id="189" name="图片 188" descr="微信图片_20191020141130"/>
          <p:cNvPicPr>
            <a:picLocks noChangeAspect="1"/>
          </p:cNvPicPr>
          <p:nvPr/>
        </p:nvPicPr>
        <p:blipFill>
          <a:blip r:embed="rId4"/>
          <a:srcRect l="24020" b="9187"/>
          <a:stretch>
            <a:fillRect/>
          </a:stretch>
        </p:blipFill>
        <p:spPr>
          <a:xfrm>
            <a:off x="7551420" y="2375535"/>
            <a:ext cx="1900555" cy="1703705"/>
          </a:xfrm>
          <a:prstGeom prst="rect">
            <a:avLst/>
          </a:prstGeom>
        </p:spPr>
      </p:pic>
      <p:pic>
        <p:nvPicPr>
          <p:cNvPr id="217" name="图片 216" descr="微信图片_20191020142037"/>
          <p:cNvPicPr>
            <a:picLocks noChangeAspect="1"/>
          </p:cNvPicPr>
          <p:nvPr/>
        </p:nvPicPr>
        <p:blipFill>
          <a:blip r:embed="rId5"/>
          <a:srcRect l="39662" t="29067" r="25350" b="21147"/>
          <a:stretch>
            <a:fillRect/>
          </a:stretch>
        </p:blipFill>
        <p:spPr>
          <a:xfrm>
            <a:off x="9958705" y="2356485"/>
            <a:ext cx="1612900" cy="1722755"/>
          </a:xfrm>
          <a:prstGeom prst="rect">
            <a:avLst/>
          </a:prstGeom>
        </p:spPr>
      </p:pic>
      <p:sp>
        <p:nvSpPr>
          <p:cNvPr id="218" name="矩形 217"/>
          <p:cNvSpPr/>
          <p:nvPr/>
        </p:nvSpPr>
        <p:spPr>
          <a:xfrm>
            <a:off x="3094990" y="4515485"/>
            <a:ext cx="1820545" cy="1014730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lnSpc>
                <a:spcPct val="150000"/>
              </a:lnSpc>
            </a:pPr>
            <a:r>
              <a:rPr lang="zh-CN" altLang="en-US" sz="2000" b="1" spc="600" dirty="0">
                <a:solidFill>
                  <a:srgbClr val="000000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张瀚元</a:t>
            </a:r>
            <a:endParaRPr lang="zh-CN" altLang="en-US" sz="2000" b="1" spc="600" dirty="0">
              <a:solidFill>
                <a:srgbClr val="000000"/>
              </a:solidFill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000" b="1" spc="600" dirty="0">
                <a:solidFill>
                  <a:srgbClr val="000000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模型训练</a:t>
            </a:r>
            <a:endParaRPr lang="zh-CN" altLang="en-US" sz="2000" b="1" spc="600" dirty="0">
              <a:solidFill>
                <a:srgbClr val="000000"/>
              </a:solidFill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219" name="矩形 218"/>
          <p:cNvSpPr/>
          <p:nvPr/>
        </p:nvSpPr>
        <p:spPr>
          <a:xfrm>
            <a:off x="967740" y="4515485"/>
            <a:ext cx="1820545" cy="1014730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lnSpc>
                <a:spcPct val="150000"/>
              </a:lnSpc>
            </a:pPr>
            <a:r>
              <a:rPr lang="zh-CN" altLang="en-US" sz="2000" b="1" spc="600" dirty="0">
                <a:solidFill>
                  <a:srgbClr val="000000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丁健</a:t>
            </a:r>
            <a:endParaRPr lang="zh-CN" altLang="en-US" sz="2000" b="1" spc="600" dirty="0">
              <a:solidFill>
                <a:srgbClr val="000000"/>
              </a:solidFill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000" b="1" spc="600" dirty="0">
                <a:solidFill>
                  <a:srgbClr val="000000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视觉展示</a:t>
            </a:r>
            <a:endParaRPr lang="zh-CN" altLang="en-US" sz="2000" b="1" spc="600" dirty="0">
              <a:solidFill>
                <a:srgbClr val="000000"/>
              </a:solidFill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220" name="矩形 219"/>
          <p:cNvSpPr/>
          <p:nvPr/>
        </p:nvSpPr>
        <p:spPr>
          <a:xfrm>
            <a:off x="5185410" y="4515485"/>
            <a:ext cx="1820545" cy="1014730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lnSpc>
                <a:spcPct val="150000"/>
              </a:lnSpc>
            </a:pPr>
            <a:r>
              <a:rPr lang="zh-CN" altLang="en-US" sz="2000" b="1" spc="600" dirty="0">
                <a:solidFill>
                  <a:srgbClr val="000000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吴林胜</a:t>
            </a:r>
            <a:endParaRPr lang="zh-CN" altLang="en-US" sz="2000" b="1" spc="600" dirty="0">
              <a:solidFill>
                <a:srgbClr val="000000"/>
              </a:solidFill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000" b="1" spc="600" dirty="0">
                <a:solidFill>
                  <a:srgbClr val="000000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前端开发</a:t>
            </a:r>
            <a:endParaRPr lang="zh-CN" altLang="en-US" sz="2000" b="1" spc="600" dirty="0">
              <a:solidFill>
                <a:srgbClr val="000000"/>
              </a:solidFill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222" name="矩形 221"/>
          <p:cNvSpPr/>
          <p:nvPr/>
        </p:nvSpPr>
        <p:spPr>
          <a:xfrm>
            <a:off x="7591425" y="4515485"/>
            <a:ext cx="1820545" cy="1014730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lnSpc>
                <a:spcPct val="150000"/>
              </a:lnSpc>
            </a:pPr>
            <a:r>
              <a:rPr lang="zh-CN" altLang="en-US" sz="2000" b="1" spc="600" dirty="0">
                <a:solidFill>
                  <a:srgbClr val="000000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汤楠</a:t>
            </a:r>
            <a:endParaRPr lang="zh-CN" altLang="en-US" sz="2000" b="1" spc="600" dirty="0">
              <a:solidFill>
                <a:srgbClr val="000000"/>
              </a:solidFill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000" b="1" spc="600" dirty="0">
                <a:solidFill>
                  <a:srgbClr val="000000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后端开发</a:t>
            </a:r>
            <a:endParaRPr lang="zh-CN" altLang="en-US" sz="2000" b="1" spc="600" dirty="0">
              <a:solidFill>
                <a:srgbClr val="000000"/>
              </a:solidFill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223" name="矩形 222"/>
          <p:cNvSpPr/>
          <p:nvPr/>
        </p:nvSpPr>
        <p:spPr>
          <a:xfrm>
            <a:off x="9855200" y="4515485"/>
            <a:ext cx="1820545" cy="1014730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lnSpc>
                <a:spcPct val="150000"/>
              </a:lnSpc>
            </a:pPr>
            <a:r>
              <a:rPr lang="zh-CN" altLang="en-US" sz="2000" b="1" spc="600" dirty="0">
                <a:solidFill>
                  <a:srgbClr val="000000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骆嫣然</a:t>
            </a:r>
            <a:endParaRPr lang="zh-CN" altLang="en-US" sz="2000" b="1" spc="600" dirty="0">
              <a:solidFill>
                <a:srgbClr val="000000"/>
              </a:solidFill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000" b="1" spc="600" dirty="0">
                <a:solidFill>
                  <a:srgbClr val="000000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产品经理</a:t>
            </a:r>
            <a:endParaRPr lang="zh-CN" altLang="en-US" sz="2000" b="1" spc="600" dirty="0">
              <a:solidFill>
                <a:srgbClr val="000000"/>
              </a:solidFill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8" name="Freeform 3"/>
          <p:cNvSpPr/>
          <p:nvPr/>
        </p:nvSpPr>
        <p:spPr bwMode="auto">
          <a:xfrm flipH="1">
            <a:off x="-695325" y="4279900"/>
            <a:ext cx="13377863" cy="2578100"/>
          </a:xfrm>
          <a:custGeom>
            <a:avLst/>
            <a:gdLst/>
            <a:ahLst/>
            <a:cxnLst>
              <a:cxn ang="0">
                <a:pos x="28" y="404"/>
              </a:cxn>
              <a:cxn ang="0">
                <a:pos x="308" y="410"/>
              </a:cxn>
              <a:cxn ang="0">
                <a:pos x="430" y="204"/>
              </a:cxn>
              <a:cxn ang="0">
                <a:pos x="526" y="204"/>
              </a:cxn>
              <a:cxn ang="0">
                <a:pos x="580" y="430"/>
              </a:cxn>
              <a:cxn ang="0">
                <a:pos x="674" y="204"/>
              </a:cxn>
              <a:cxn ang="0">
                <a:pos x="718" y="64"/>
              </a:cxn>
              <a:cxn ang="0">
                <a:pos x="766" y="62"/>
              </a:cxn>
              <a:cxn ang="0">
                <a:pos x="806" y="208"/>
              </a:cxn>
              <a:cxn ang="0">
                <a:pos x="860" y="456"/>
              </a:cxn>
              <a:cxn ang="0">
                <a:pos x="1006" y="434"/>
              </a:cxn>
              <a:cxn ang="0">
                <a:pos x="1072" y="192"/>
              </a:cxn>
              <a:cxn ang="0">
                <a:pos x="1180" y="386"/>
              </a:cxn>
              <a:cxn ang="0">
                <a:pos x="1302" y="388"/>
              </a:cxn>
              <a:cxn ang="0">
                <a:pos x="1412" y="376"/>
              </a:cxn>
              <a:cxn ang="0">
                <a:pos x="1682" y="376"/>
              </a:cxn>
              <a:cxn ang="0">
                <a:pos x="1916" y="328"/>
              </a:cxn>
              <a:cxn ang="0">
                <a:pos x="2044" y="346"/>
              </a:cxn>
              <a:cxn ang="0">
                <a:pos x="2336" y="400"/>
              </a:cxn>
              <a:cxn ang="0">
                <a:pos x="2472" y="330"/>
              </a:cxn>
              <a:cxn ang="0">
                <a:pos x="2616" y="426"/>
              </a:cxn>
              <a:cxn ang="0">
                <a:pos x="2766" y="460"/>
              </a:cxn>
              <a:cxn ang="0">
                <a:pos x="2960" y="424"/>
              </a:cxn>
              <a:cxn ang="0">
                <a:pos x="3016" y="378"/>
              </a:cxn>
              <a:cxn ang="0">
                <a:pos x="3120" y="374"/>
              </a:cxn>
              <a:cxn ang="0">
                <a:pos x="3212" y="464"/>
              </a:cxn>
              <a:cxn ang="0">
                <a:pos x="3380" y="400"/>
              </a:cxn>
              <a:cxn ang="0">
                <a:pos x="3478" y="464"/>
              </a:cxn>
              <a:cxn ang="0">
                <a:pos x="3692" y="440"/>
              </a:cxn>
              <a:cxn ang="0">
                <a:pos x="3792" y="418"/>
              </a:cxn>
              <a:cxn ang="0">
                <a:pos x="4048" y="396"/>
              </a:cxn>
              <a:cxn ang="0">
                <a:pos x="4152" y="410"/>
              </a:cxn>
              <a:cxn ang="0">
                <a:pos x="4290" y="454"/>
              </a:cxn>
              <a:cxn ang="0">
                <a:pos x="4438" y="380"/>
              </a:cxn>
              <a:cxn ang="0">
                <a:pos x="4578" y="374"/>
              </a:cxn>
              <a:cxn ang="0">
                <a:pos x="4704" y="366"/>
              </a:cxn>
              <a:cxn ang="0">
                <a:pos x="4940" y="338"/>
              </a:cxn>
              <a:cxn ang="0">
                <a:pos x="5028" y="414"/>
              </a:cxn>
              <a:cxn ang="0">
                <a:pos x="5102" y="458"/>
              </a:cxn>
              <a:cxn ang="0">
                <a:pos x="5176" y="458"/>
              </a:cxn>
              <a:cxn ang="0">
                <a:pos x="5288" y="404"/>
              </a:cxn>
              <a:cxn ang="0">
                <a:pos x="5310" y="422"/>
              </a:cxn>
              <a:cxn ang="0">
                <a:pos x="5368" y="308"/>
              </a:cxn>
              <a:cxn ang="0">
                <a:pos x="5442" y="308"/>
              </a:cxn>
              <a:cxn ang="0">
                <a:pos x="5504" y="412"/>
              </a:cxn>
              <a:cxn ang="0">
                <a:pos x="5550" y="308"/>
              </a:cxn>
              <a:cxn ang="0">
                <a:pos x="5580" y="202"/>
              </a:cxn>
              <a:cxn ang="0">
                <a:pos x="5616" y="200"/>
              </a:cxn>
              <a:cxn ang="0">
                <a:pos x="5650" y="310"/>
              </a:cxn>
              <a:cxn ang="0">
                <a:pos x="5760" y="414"/>
              </a:cxn>
            </a:cxnLst>
            <a:rect l="0" t="0" r="r" b="b"/>
            <a:pathLst>
              <a:path w="5760" h="540">
                <a:moveTo>
                  <a:pt x="0" y="540"/>
                </a:moveTo>
                <a:lnTo>
                  <a:pt x="0" y="460"/>
                </a:lnTo>
                <a:lnTo>
                  <a:pt x="28" y="460"/>
                </a:lnTo>
                <a:lnTo>
                  <a:pt x="28" y="404"/>
                </a:lnTo>
                <a:lnTo>
                  <a:pt x="200" y="404"/>
                </a:lnTo>
                <a:lnTo>
                  <a:pt x="200" y="356"/>
                </a:lnTo>
                <a:lnTo>
                  <a:pt x="308" y="356"/>
                </a:lnTo>
                <a:lnTo>
                  <a:pt x="308" y="410"/>
                </a:lnTo>
                <a:lnTo>
                  <a:pt x="366" y="410"/>
                </a:lnTo>
                <a:lnTo>
                  <a:pt x="366" y="356"/>
                </a:lnTo>
                <a:lnTo>
                  <a:pt x="430" y="356"/>
                </a:lnTo>
                <a:lnTo>
                  <a:pt x="430" y="204"/>
                </a:lnTo>
                <a:lnTo>
                  <a:pt x="458" y="204"/>
                </a:lnTo>
                <a:lnTo>
                  <a:pt x="458" y="176"/>
                </a:lnTo>
                <a:lnTo>
                  <a:pt x="526" y="176"/>
                </a:lnTo>
                <a:lnTo>
                  <a:pt x="526" y="204"/>
                </a:lnTo>
                <a:lnTo>
                  <a:pt x="556" y="204"/>
                </a:lnTo>
                <a:lnTo>
                  <a:pt x="556" y="342"/>
                </a:lnTo>
                <a:lnTo>
                  <a:pt x="580" y="342"/>
                </a:lnTo>
                <a:lnTo>
                  <a:pt x="580" y="430"/>
                </a:lnTo>
                <a:lnTo>
                  <a:pt x="636" y="430"/>
                </a:lnTo>
                <a:lnTo>
                  <a:pt x="636" y="270"/>
                </a:lnTo>
                <a:lnTo>
                  <a:pt x="674" y="270"/>
                </a:lnTo>
                <a:lnTo>
                  <a:pt x="674" y="204"/>
                </a:lnTo>
                <a:lnTo>
                  <a:pt x="700" y="204"/>
                </a:lnTo>
                <a:lnTo>
                  <a:pt x="700" y="124"/>
                </a:lnTo>
                <a:lnTo>
                  <a:pt x="718" y="124"/>
                </a:lnTo>
                <a:lnTo>
                  <a:pt x="718" y="64"/>
                </a:lnTo>
                <a:lnTo>
                  <a:pt x="736" y="64"/>
                </a:lnTo>
                <a:lnTo>
                  <a:pt x="736" y="0"/>
                </a:lnTo>
                <a:lnTo>
                  <a:pt x="766" y="0"/>
                </a:lnTo>
                <a:lnTo>
                  <a:pt x="766" y="62"/>
                </a:lnTo>
                <a:lnTo>
                  <a:pt x="788" y="62"/>
                </a:lnTo>
                <a:lnTo>
                  <a:pt x="788" y="112"/>
                </a:lnTo>
                <a:lnTo>
                  <a:pt x="806" y="112"/>
                </a:lnTo>
                <a:lnTo>
                  <a:pt x="806" y="208"/>
                </a:lnTo>
                <a:lnTo>
                  <a:pt x="832" y="208"/>
                </a:lnTo>
                <a:lnTo>
                  <a:pt x="832" y="276"/>
                </a:lnTo>
                <a:lnTo>
                  <a:pt x="860" y="276"/>
                </a:lnTo>
                <a:lnTo>
                  <a:pt x="860" y="456"/>
                </a:lnTo>
                <a:lnTo>
                  <a:pt x="906" y="456"/>
                </a:lnTo>
                <a:lnTo>
                  <a:pt x="906" y="414"/>
                </a:lnTo>
                <a:lnTo>
                  <a:pt x="1006" y="414"/>
                </a:lnTo>
                <a:lnTo>
                  <a:pt x="1006" y="434"/>
                </a:lnTo>
                <a:lnTo>
                  <a:pt x="1044" y="434"/>
                </a:lnTo>
                <a:lnTo>
                  <a:pt x="1044" y="246"/>
                </a:lnTo>
                <a:lnTo>
                  <a:pt x="1072" y="246"/>
                </a:lnTo>
                <a:lnTo>
                  <a:pt x="1072" y="192"/>
                </a:lnTo>
                <a:lnTo>
                  <a:pt x="1160" y="192"/>
                </a:lnTo>
                <a:lnTo>
                  <a:pt x="1160" y="242"/>
                </a:lnTo>
                <a:lnTo>
                  <a:pt x="1180" y="256"/>
                </a:lnTo>
                <a:lnTo>
                  <a:pt x="1180" y="386"/>
                </a:lnTo>
                <a:lnTo>
                  <a:pt x="1214" y="386"/>
                </a:lnTo>
                <a:lnTo>
                  <a:pt x="1214" y="358"/>
                </a:lnTo>
                <a:lnTo>
                  <a:pt x="1302" y="358"/>
                </a:lnTo>
                <a:lnTo>
                  <a:pt x="1302" y="388"/>
                </a:lnTo>
                <a:lnTo>
                  <a:pt x="1354" y="388"/>
                </a:lnTo>
                <a:lnTo>
                  <a:pt x="1354" y="414"/>
                </a:lnTo>
                <a:lnTo>
                  <a:pt x="1412" y="414"/>
                </a:lnTo>
                <a:lnTo>
                  <a:pt x="1412" y="376"/>
                </a:lnTo>
                <a:lnTo>
                  <a:pt x="1452" y="376"/>
                </a:lnTo>
                <a:lnTo>
                  <a:pt x="1452" y="296"/>
                </a:lnTo>
                <a:lnTo>
                  <a:pt x="1682" y="296"/>
                </a:lnTo>
                <a:lnTo>
                  <a:pt x="1682" y="376"/>
                </a:lnTo>
                <a:lnTo>
                  <a:pt x="1722" y="376"/>
                </a:lnTo>
                <a:lnTo>
                  <a:pt x="1722" y="296"/>
                </a:lnTo>
                <a:lnTo>
                  <a:pt x="1916" y="296"/>
                </a:lnTo>
                <a:lnTo>
                  <a:pt x="1916" y="328"/>
                </a:lnTo>
                <a:lnTo>
                  <a:pt x="1970" y="328"/>
                </a:lnTo>
                <a:lnTo>
                  <a:pt x="1970" y="448"/>
                </a:lnTo>
                <a:lnTo>
                  <a:pt x="2044" y="448"/>
                </a:lnTo>
                <a:lnTo>
                  <a:pt x="2044" y="346"/>
                </a:lnTo>
                <a:lnTo>
                  <a:pt x="2172" y="252"/>
                </a:lnTo>
                <a:lnTo>
                  <a:pt x="2298" y="346"/>
                </a:lnTo>
                <a:lnTo>
                  <a:pt x="2298" y="400"/>
                </a:lnTo>
                <a:lnTo>
                  <a:pt x="2336" y="400"/>
                </a:lnTo>
                <a:lnTo>
                  <a:pt x="2336" y="468"/>
                </a:lnTo>
                <a:lnTo>
                  <a:pt x="2362" y="468"/>
                </a:lnTo>
                <a:lnTo>
                  <a:pt x="2362" y="330"/>
                </a:lnTo>
                <a:lnTo>
                  <a:pt x="2472" y="330"/>
                </a:lnTo>
                <a:lnTo>
                  <a:pt x="2472" y="386"/>
                </a:lnTo>
                <a:lnTo>
                  <a:pt x="2578" y="386"/>
                </a:lnTo>
                <a:lnTo>
                  <a:pt x="2578" y="426"/>
                </a:lnTo>
                <a:lnTo>
                  <a:pt x="2616" y="426"/>
                </a:lnTo>
                <a:lnTo>
                  <a:pt x="2616" y="386"/>
                </a:lnTo>
                <a:lnTo>
                  <a:pt x="2742" y="386"/>
                </a:lnTo>
                <a:lnTo>
                  <a:pt x="2742" y="460"/>
                </a:lnTo>
                <a:lnTo>
                  <a:pt x="2766" y="460"/>
                </a:lnTo>
                <a:lnTo>
                  <a:pt x="2766" y="472"/>
                </a:lnTo>
                <a:lnTo>
                  <a:pt x="2826" y="472"/>
                </a:lnTo>
                <a:lnTo>
                  <a:pt x="2826" y="424"/>
                </a:lnTo>
                <a:lnTo>
                  <a:pt x="2960" y="424"/>
                </a:lnTo>
                <a:lnTo>
                  <a:pt x="2960" y="404"/>
                </a:lnTo>
                <a:lnTo>
                  <a:pt x="2988" y="404"/>
                </a:lnTo>
                <a:lnTo>
                  <a:pt x="2988" y="378"/>
                </a:lnTo>
                <a:lnTo>
                  <a:pt x="3016" y="378"/>
                </a:lnTo>
                <a:lnTo>
                  <a:pt x="3016" y="400"/>
                </a:lnTo>
                <a:lnTo>
                  <a:pt x="3048" y="400"/>
                </a:lnTo>
                <a:lnTo>
                  <a:pt x="3048" y="374"/>
                </a:lnTo>
                <a:lnTo>
                  <a:pt x="3120" y="374"/>
                </a:lnTo>
                <a:lnTo>
                  <a:pt x="3120" y="398"/>
                </a:lnTo>
                <a:lnTo>
                  <a:pt x="3152" y="398"/>
                </a:lnTo>
                <a:lnTo>
                  <a:pt x="3152" y="464"/>
                </a:lnTo>
                <a:lnTo>
                  <a:pt x="3212" y="464"/>
                </a:lnTo>
                <a:lnTo>
                  <a:pt x="3212" y="372"/>
                </a:lnTo>
                <a:lnTo>
                  <a:pt x="3330" y="372"/>
                </a:lnTo>
                <a:lnTo>
                  <a:pt x="3330" y="400"/>
                </a:lnTo>
                <a:lnTo>
                  <a:pt x="3380" y="400"/>
                </a:lnTo>
                <a:lnTo>
                  <a:pt x="3380" y="208"/>
                </a:lnTo>
                <a:lnTo>
                  <a:pt x="3432" y="158"/>
                </a:lnTo>
                <a:lnTo>
                  <a:pt x="3478" y="206"/>
                </a:lnTo>
                <a:lnTo>
                  <a:pt x="3478" y="464"/>
                </a:lnTo>
                <a:lnTo>
                  <a:pt x="3532" y="464"/>
                </a:lnTo>
                <a:lnTo>
                  <a:pt x="3532" y="214"/>
                </a:lnTo>
                <a:lnTo>
                  <a:pt x="3692" y="214"/>
                </a:lnTo>
                <a:lnTo>
                  <a:pt x="3692" y="440"/>
                </a:lnTo>
                <a:lnTo>
                  <a:pt x="3722" y="440"/>
                </a:lnTo>
                <a:lnTo>
                  <a:pt x="3722" y="386"/>
                </a:lnTo>
                <a:lnTo>
                  <a:pt x="3792" y="386"/>
                </a:lnTo>
                <a:lnTo>
                  <a:pt x="3792" y="418"/>
                </a:lnTo>
                <a:lnTo>
                  <a:pt x="3936" y="418"/>
                </a:lnTo>
                <a:lnTo>
                  <a:pt x="3936" y="460"/>
                </a:lnTo>
                <a:lnTo>
                  <a:pt x="4048" y="460"/>
                </a:lnTo>
                <a:lnTo>
                  <a:pt x="4048" y="396"/>
                </a:lnTo>
                <a:lnTo>
                  <a:pt x="4108" y="396"/>
                </a:lnTo>
                <a:lnTo>
                  <a:pt x="4108" y="432"/>
                </a:lnTo>
                <a:lnTo>
                  <a:pt x="4152" y="432"/>
                </a:lnTo>
                <a:lnTo>
                  <a:pt x="4152" y="410"/>
                </a:lnTo>
                <a:lnTo>
                  <a:pt x="4214" y="410"/>
                </a:lnTo>
                <a:lnTo>
                  <a:pt x="4214" y="382"/>
                </a:lnTo>
                <a:lnTo>
                  <a:pt x="4290" y="382"/>
                </a:lnTo>
                <a:lnTo>
                  <a:pt x="4290" y="454"/>
                </a:lnTo>
                <a:lnTo>
                  <a:pt x="4346" y="454"/>
                </a:lnTo>
                <a:lnTo>
                  <a:pt x="4346" y="284"/>
                </a:lnTo>
                <a:lnTo>
                  <a:pt x="4438" y="286"/>
                </a:lnTo>
                <a:lnTo>
                  <a:pt x="4438" y="380"/>
                </a:lnTo>
                <a:lnTo>
                  <a:pt x="4500" y="380"/>
                </a:lnTo>
                <a:lnTo>
                  <a:pt x="4500" y="438"/>
                </a:lnTo>
                <a:lnTo>
                  <a:pt x="4578" y="438"/>
                </a:lnTo>
                <a:lnTo>
                  <a:pt x="4578" y="374"/>
                </a:lnTo>
                <a:lnTo>
                  <a:pt x="4632" y="374"/>
                </a:lnTo>
                <a:lnTo>
                  <a:pt x="4632" y="348"/>
                </a:lnTo>
                <a:lnTo>
                  <a:pt x="4704" y="348"/>
                </a:lnTo>
                <a:lnTo>
                  <a:pt x="4704" y="366"/>
                </a:lnTo>
                <a:lnTo>
                  <a:pt x="4754" y="366"/>
                </a:lnTo>
                <a:lnTo>
                  <a:pt x="4754" y="338"/>
                </a:lnTo>
                <a:lnTo>
                  <a:pt x="4848" y="268"/>
                </a:lnTo>
                <a:lnTo>
                  <a:pt x="4940" y="338"/>
                </a:lnTo>
                <a:lnTo>
                  <a:pt x="4940" y="434"/>
                </a:lnTo>
                <a:lnTo>
                  <a:pt x="4956" y="434"/>
                </a:lnTo>
                <a:lnTo>
                  <a:pt x="4956" y="414"/>
                </a:lnTo>
                <a:lnTo>
                  <a:pt x="5028" y="414"/>
                </a:lnTo>
                <a:lnTo>
                  <a:pt x="5028" y="500"/>
                </a:lnTo>
                <a:lnTo>
                  <a:pt x="5046" y="500"/>
                </a:lnTo>
                <a:lnTo>
                  <a:pt x="5046" y="458"/>
                </a:lnTo>
                <a:lnTo>
                  <a:pt x="5102" y="458"/>
                </a:lnTo>
                <a:lnTo>
                  <a:pt x="5102" y="368"/>
                </a:lnTo>
                <a:lnTo>
                  <a:pt x="5174" y="368"/>
                </a:lnTo>
                <a:lnTo>
                  <a:pt x="5174" y="458"/>
                </a:lnTo>
                <a:lnTo>
                  <a:pt x="5176" y="458"/>
                </a:lnTo>
                <a:lnTo>
                  <a:pt x="5176" y="422"/>
                </a:lnTo>
                <a:lnTo>
                  <a:pt x="5212" y="422"/>
                </a:lnTo>
                <a:lnTo>
                  <a:pt x="5212" y="404"/>
                </a:lnTo>
                <a:lnTo>
                  <a:pt x="5288" y="404"/>
                </a:lnTo>
                <a:lnTo>
                  <a:pt x="5288" y="464"/>
                </a:lnTo>
                <a:lnTo>
                  <a:pt x="5300" y="464"/>
                </a:lnTo>
                <a:lnTo>
                  <a:pt x="5300" y="422"/>
                </a:lnTo>
                <a:lnTo>
                  <a:pt x="5310" y="422"/>
                </a:lnTo>
                <a:lnTo>
                  <a:pt x="5310" y="344"/>
                </a:lnTo>
                <a:lnTo>
                  <a:pt x="5348" y="344"/>
                </a:lnTo>
                <a:lnTo>
                  <a:pt x="5348" y="308"/>
                </a:lnTo>
                <a:lnTo>
                  <a:pt x="5368" y="308"/>
                </a:lnTo>
                <a:lnTo>
                  <a:pt x="5368" y="288"/>
                </a:lnTo>
                <a:lnTo>
                  <a:pt x="5420" y="288"/>
                </a:lnTo>
                <a:lnTo>
                  <a:pt x="5420" y="308"/>
                </a:lnTo>
                <a:lnTo>
                  <a:pt x="5442" y="308"/>
                </a:lnTo>
                <a:lnTo>
                  <a:pt x="5442" y="412"/>
                </a:lnTo>
                <a:lnTo>
                  <a:pt x="5444" y="412"/>
                </a:lnTo>
                <a:lnTo>
                  <a:pt x="5444" y="412"/>
                </a:lnTo>
                <a:lnTo>
                  <a:pt x="5504" y="412"/>
                </a:lnTo>
                <a:lnTo>
                  <a:pt x="5504" y="358"/>
                </a:lnTo>
                <a:lnTo>
                  <a:pt x="5532" y="358"/>
                </a:lnTo>
                <a:lnTo>
                  <a:pt x="5532" y="308"/>
                </a:lnTo>
                <a:lnTo>
                  <a:pt x="5550" y="308"/>
                </a:lnTo>
                <a:lnTo>
                  <a:pt x="5550" y="248"/>
                </a:lnTo>
                <a:lnTo>
                  <a:pt x="5564" y="248"/>
                </a:lnTo>
                <a:lnTo>
                  <a:pt x="5564" y="202"/>
                </a:lnTo>
                <a:lnTo>
                  <a:pt x="5580" y="202"/>
                </a:lnTo>
                <a:lnTo>
                  <a:pt x="5580" y="154"/>
                </a:lnTo>
                <a:lnTo>
                  <a:pt x="5600" y="154"/>
                </a:lnTo>
                <a:lnTo>
                  <a:pt x="5600" y="200"/>
                </a:lnTo>
                <a:lnTo>
                  <a:pt x="5616" y="200"/>
                </a:lnTo>
                <a:lnTo>
                  <a:pt x="5616" y="238"/>
                </a:lnTo>
                <a:lnTo>
                  <a:pt x="5632" y="238"/>
                </a:lnTo>
                <a:lnTo>
                  <a:pt x="5632" y="310"/>
                </a:lnTo>
                <a:lnTo>
                  <a:pt x="5650" y="310"/>
                </a:lnTo>
                <a:lnTo>
                  <a:pt x="5650" y="362"/>
                </a:lnTo>
                <a:lnTo>
                  <a:pt x="5672" y="362"/>
                </a:lnTo>
                <a:lnTo>
                  <a:pt x="5672" y="414"/>
                </a:lnTo>
                <a:lnTo>
                  <a:pt x="5760" y="414"/>
                </a:lnTo>
                <a:lnTo>
                  <a:pt x="5760" y="540"/>
                </a:lnTo>
                <a:lnTo>
                  <a:pt x="0" y="540"/>
                </a:lnTo>
                <a:close/>
              </a:path>
            </a:pathLst>
          </a:custGeom>
          <a:solidFill>
            <a:schemeClr val="tx2">
              <a:lumMod val="60000"/>
              <a:lumOff val="40000"/>
              <a:alpha val="22000"/>
            </a:schemeClr>
          </a:solidFill>
          <a:ln w="9525">
            <a:noFill/>
            <a:round/>
          </a:ln>
        </p:spPr>
        <p:txBody>
          <a:bodyPr/>
          <a:lstStyle/>
          <a:p>
            <a:pPr>
              <a:defRPr/>
            </a:pPr>
            <a:endParaRPr lang="ar-SA"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2" name="图片 1" descr="wKgED1uLofCAe_4aABtnlS-k0SU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24750" y="3175"/>
            <a:ext cx="5455920" cy="7285355"/>
          </a:xfrm>
          <a:prstGeom prst="rect">
            <a:avLst/>
          </a:prstGeom>
        </p:spPr>
      </p:pic>
      <p:sp>
        <p:nvSpPr>
          <p:cNvPr id="6" name="任意多边形: 形状 5"/>
          <p:cNvSpPr/>
          <p:nvPr/>
        </p:nvSpPr>
        <p:spPr>
          <a:xfrm>
            <a:off x="2628900" y="1738313"/>
            <a:ext cx="1679575" cy="1679575"/>
          </a:xfrm>
          <a:custGeom>
            <a:avLst/>
            <a:gdLst>
              <a:gd name="connsiteX0" fmla="*/ 839310 w 1678620"/>
              <a:gd name="connsiteY0" fmla="*/ 0 h 1678620"/>
              <a:gd name="connsiteX1" fmla="*/ 1092846 w 1678620"/>
              <a:gd name="connsiteY1" fmla="*/ 105018 h 1678620"/>
              <a:gd name="connsiteX2" fmla="*/ 1573602 w 1678620"/>
              <a:gd name="connsiteY2" fmla="*/ 585774 h 1678620"/>
              <a:gd name="connsiteX3" fmla="*/ 1573602 w 1678620"/>
              <a:gd name="connsiteY3" fmla="*/ 1092846 h 1678620"/>
              <a:gd name="connsiteX4" fmla="*/ 1092846 w 1678620"/>
              <a:gd name="connsiteY4" fmla="*/ 1573602 h 1678620"/>
              <a:gd name="connsiteX5" fmla="*/ 585774 w 1678620"/>
              <a:gd name="connsiteY5" fmla="*/ 1573602 h 1678620"/>
              <a:gd name="connsiteX6" fmla="*/ 105018 w 1678620"/>
              <a:gd name="connsiteY6" fmla="*/ 1092846 h 1678620"/>
              <a:gd name="connsiteX7" fmla="*/ 105018 w 1678620"/>
              <a:gd name="connsiteY7" fmla="*/ 585774 h 1678620"/>
              <a:gd name="connsiteX8" fmla="*/ 585774 w 1678620"/>
              <a:gd name="connsiteY8" fmla="*/ 105018 h 1678620"/>
              <a:gd name="connsiteX9" fmla="*/ 839310 w 1678620"/>
              <a:gd name="connsiteY9" fmla="*/ 0 h 1678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678620" h="1678620">
                <a:moveTo>
                  <a:pt x="839310" y="0"/>
                </a:moveTo>
                <a:cubicBezTo>
                  <a:pt x="931072" y="0"/>
                  <a:pt x="1022834" y="35006"/>
                  <a:pt x="1092846" y="105018"/>
                </a:cubicBezTo>
                <a:lnTo>
                  <a:pt x="1573602" y="585774"/>
                </a:lnTo>
                <a:cubicBezTo>
                  <a:pt x="1713626" y="725798"/>
                  <a:pt x="1713626" y="952822"/>
                  <a:pt x="1573602" y="1092846"/>
                </a:cubicBezTo>
                <a:lnTo>
                  <a:pt x="1092846" y="1573602"/>
                </a:lnTo>
                <a:cubicBezTo>
                  <a:pt x="952822" y="1713627"/>
                  <a:pt x="725798" y="1713627"/>
                  <a:pt x="585774" y="1573602"/>
                </a:cubicBezTo>
                <a:lnTo>
                  <a:pt x="105018" y="1092846"/>
                </a:lnTo>
                <a:cubicBezTo>
                  <a:pt x="-35006" y="952822"/>
                  <a:pt x="-35006" y="725798"/>
                  <a:pt x="105018" y="585774"/>
                </a:cubicBezTo>
                <a:lnTo>
                  <a:pt x="585774" y="105018"/>
                </a:lnTo>
                <a:cubicBezTo>
                  <a:pt x="655786" y="35006"/>
                  <a:pt x="747548" y="0"/>
                  <a:pt x="839310" y="0"/>
                </a:cubicBezTo>
                <a:close/>
              </a:path>
            </a:pathLst>
          </a:custGeom>
          <a:solidFill>
            <a:srgbClr val="11A9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r>
              <a:rPr lang="en-US" altLang="zh-CN" sz="4000" strike="noStrike" noProof="1" dirty="0"/>
              <a:t>02</a:t>
            </a:r>
            <a:endParaRPr lang="zh-CN" altLang="en-US" sz="4000" strike="noStrike" noProof="1" dirty="0"/>
          </a:p>
        </p:txBody>
      </p:sp>
      <p:sp>
        <p:nvSpPr>
          <p:cNvPr id="14338" name="TextBox 37"/>
          <p:cNvSpPr txBox="1"/>
          <p:nvPr/>
        </p:nvSpPr>
        <p:spPr>
          <a:xfrm>
            <a:off x="2006442" y="3670300"/>
            <a:ext cx="2926080" cy="92202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 algn="ctr"/>
            <a:r>
              <a:rPr lang="zh-CN" altLang="en-US" sz="5400" b="1" dirty="0">
                <a:solidFill>
                  <a:srgbClr val="00B050"/>
                </a:solidFill>
                <a:latin typeface="微软雅黑" panose="020B0703020204020201" charset="-122"/>
                <a:ea typeface="微软雅黑" panose="020B0703020204020201" charset="-122"/>
              </a:rPr>
              <a:t>项目介绍</a:t>
            </a:r>
            <a:endParaRPr lang="zh-CN" altLang="en-US" sz="5400" b="1" dirty="0">
              <a:solidFill>
                <a:srgbClr val="00B050"/>
              </a:solidFill>
              <a:latin typeface="微软雅黑" panose="020B0703020204020201" charset="-122"/>
              <a:ea typeface="微软雅黑" panose="020B0703020204020201" charset="-122"/>
            </a:endParaRPr>
          </a:p>
        </p:txBody>
      </p:sp>
      <p:sp>
        <p:nvSpPr>
          <p:cNvPr id="9" name="TextBox 17"/>
          <p:cNvSpPr txBox="1"/>
          <p:nvPr/>
        </p:nvSpPr>
        <p:spPr>
          <a:xfrm>
            <a:off x="1116013" y="4843463"/>
            <a:ext cx="4706938" cy="720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lnSpc>
                <a:spcPct val="130000"/>
              </a:lnSpc>
            </a:pPr>
            <a:r>
              <a:rPr lang="en-US" altLang="zh-CN" sz="1050" b="1" noProof="1" dirty="0">
                <a:solidFill>
                  <a:schemeClr val="bg2">
                    <a:lumMod val="90000"/>
                  </a:schemeClr>
                </a:solidFill>
                <a:latin typeface="+mn-lt"/>
                <a:ea typeface="Roboto Light" charset="0"/>
                <a:cs typeface="Roboto Light" charset="0"/>
              </a:rPr>
              <a:t>Project Objectives:</a:t>
            </a:r>
            <a:r>
              <a:rPr lang="en-US" altLang="zh-CN" sz="1050" noProof="1" dirty="0">
                <a:solidFill>
                  <a:schemeClr val="bg2">
                    <a:lumMod val="90000"/>
                  </a:schemeClr>
                </a:solidFill>
                <a:latin typeface="+mn-lt"/>
                <a:ea typeface="Roboto Light" charset="0"/>
                <a:cs typeface="Roboto Light" charset="0"/>
              </a:rPr>
              <a:t> The expected results to be achieved in the implementation of the project,the results or services that the project can deliver</a:t>
            </a:r>
            <a:endParaRPr lang="en-US" altLang="zh-CN" sz="1050" noProof="1" dirty="0">
              <a:solidFill>
                <a:schemeClr val="bg2">
                  <a:lumMod val="90000"/>
                </a:schemeClr>
              </a:solidFill>
              <a:ea typeface="Roboto Light" charset="0"/>
              <a:cs typeface="Roboto Light" charset="0"/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7524750" y="0"/>
            <a:ext cx="4658360" cy="6858000"/>
          </a:xfrm>
          <a:prstGeom prst="rect">
            <a:avLst/>
          </a:prstGeom>
          <a:solidFill>
            <a:srgbClr val="042F17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cs typeface="+mn-ea"/>
              <a:sym typeface="+mn-lt"/>
            </a:endParaRPr>
          </a:p>
        </p:txBody>
      </p:sp>
    </p:spTree>
  </p:cSld>
  <p:clrMapOvr>
    <a:masterClrMapping/>
  </p:clrMapOvr>
  <p:transition spd="slow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3"/>
          <p:cNvSpPr/>
          <p:nvPr/>
        </p:nvSpPr>
        <p:spPr bwMode="auto">
          <a:xfrm flipH="1">
            <a:off x="-695325" y="4279900"/>
            <a:ext cx="13377863" cy="2578100"/>
          </a:xfrm>
          <a:custGeom>
            <a:avLst/>
            <a:gdLst/>
            <a:ahLst/>
            <a:cxnLst>
              <a:cxn ang="0">
                <a:pos x="28" y="404"/>
              </a:cxn>
              <a:cxn ang="0">
                <a:pos x="308" y="410"/>
              </a:cxn>
              <a:cxn ang="0">
                <a:pos x="430" y="204"/>
              </a:cxn>
              <a:cxn ang="0">
                <a:pos x="526" y="204"/>
              </a:cxn>
              <a:cxn ang="0">
                <a:pos x="580" y="430"/>
              </a:cxn>
              <a:cxn ang="0">
                <a:pos x="674" y="204"/>
              </a:cxn>
              <a:cxn ang="0">
                <a:pos x="718" y="64"/>
              </a:cxn>
              <a:cxn ang="0">
                <a:pos x="766" y="62"/>
              </a:cxn>
              <a:cxn ang="0">
                <a:pos x="806" y="208"/>
              </a:cxn>
              <a:cxn ang="0">
                <a:pos x="860" y="456"/>
              </a:cxn>
              <a:cxn ang="0">
                <a:pos x="1006" y="434"/>
              </a:cxn>
              <a:cxn ang="0">
                <a:pos x="1072" y="192"/>
              </a:cxn>
              <a:cxn ang="0">
                <a:pos x="1180" y="386"/>
              </a:cxn>
              <a:cxn ang="0">
                <a:pos x="1302" y="388"/>
              </a:cxn>
              <a:cxn ang="0">
                <a:pos x="1412" y="376"/>
              </a:cxn>
              <a:cxn ang="0">
                <a:pos x="1682" y="376"/>
              </a:cxn>
              <a:cxn ang="0">
                <a:pos x="1916" y="328"/>
              </a:cxn>
              <a:cxn ang="0">
                <a:pos x="2044" y="346"/>
              </a:cxn>
              <a:cxn ang="0">
                <a:pos x="2336" y="400"/>
              </a:cxn>
              <a:cxn ang="0">
                <a:pos x="2472" y="330"/>
              </a:cxn>
              <a:cxn ang="0">
                <a:pos x="2616" y="426"/>
              </a:cxn>
              <a:cxn ang="0">
                <a:pos x="2766" y="460"/>
              </a:cxn>
              <a:cxn ang="0">
                <a:pos x="2960" y="424"/>
              </a:cxn>
              <a:cxn ang="0">
                <a:pos x="3016" y="378"/>
              </a:cxn>
              <a:cxn ang="0">
                <a:pos x="3120" y="374"/>
              </a:cxn>
              <a:cxn ang="0">
                <a:pos x="3212" y="464"/>
              </a:cxn>
              <a:cxn ang="0">
                <a:pos x="3380" y="400"/>
              </a:cxn>
              <a:cxn ang="0">
                <a:pos x="3478" y="464"/>
              </a:cxn>
              <a:cxn ang="0">
                <a:pos x="3692" y="440"/>
              </a:cxn>
              <a:cxn ang="0">
                <a:pos x="3792" y="418"/>
              </a:cxn>
              <a:cxn ang="0">
                <a:pos x="4048" y="396"/>
              </a:cxn>
              <a:cxn ang="0">
                <a:pos x="4152" y="410"/>
              </a:cxn>
              <a:cxn ang="0">
                <a:pos x="4290" y="454"/>
              </a:cxn>
              <a:cxn ang="0">
                <a:pos x="4438" y="380"/>
              </a:cxn>
              <a:cxn ang="0">
                <a:pos x="4578" y="374"/>
              </a:cxn>
              <a:cxn ang="0">
                <a:pos x="4704" y="366"/>
              </a:cxn>
              <a:cxn ang="0">
                <a:pos x="4940" y="338"/>
              </a:cxn>
              <a:cxn ang="0">
                <a:pos x="5028" y="414"/>
              </a:cxn>
              <a:cxn ang="0">
                <a:pos x="5102" y="458"/>
              </a:cxn>
              <a:cxn ang="0">
                <a:pos x="5176" y="458"/>
              </a:cxn>
              <a:cxn ang="0">
                <a:pos x="5288" y="404"/>
              </a:cxn>
              <a:cxn ang="0">
                <a:pos x="5310" y="422"/>
              </a:cxn>
              <a:cxn ang="0">
                <a:pos x="5368" y="308"/>
              </a:cxn>
              <a:cxn ang="0">
                <a:pos x="5442" y="308"/>
              </a:cxn>
              <a:cxn ang="0">
                <a:pos x="5504" y="412"/>
              </a:cxn>
              <a:cxn ang="0">
                <a:pos x="5550" y="308"/>
              </a:cxn>
              <a:cxn ang="0">
                <a:pos x="5580" y="202"/>
              </a:cxn>
              <a:cxn ang="0">
                <a:pos x="5616" y="200"/>
              </a:cxn>
              <a:cxn ang="0">
                <a:pos x="5650" y="310"/>
              </a:cxn>
              <a:cxn ang="0">
                <a:pos x="5760" y="414"/>
              </a:cxn>
            </a:cxnLst>
            <a:rect l="0" t="0" r="r" b="b"/>
            <a:pathLst>
              <a:path w="5760" h="540">
                <a:moveTo>
                  <a:pt x="0" y="540"/>
                </a:moveTo>
                <a:lnTo>
                  <a:pt x="0" y="460"/>
                </a:lnTo>
                <a:lnTo>
                  <a:pt x="28" y="460"/>
                </a:lnTo>
                <a:lnTo>
                  <a:pt x="28" y="404"/>
                </a:lnTo>
                <a:lnTo>
                  <a:pt x="200" y="404"/>
                </a:lnTo>
                <a:lnTo>
                  <a:pt x="200" y="356"/>
                </a:lnTo>
                <a:lnTo>
                  <a:pt x="308" y="356"/>
                </a:lnTo>
                <a:lnTo>
                  <a:pt x="308" y="410"/>
                </a:lnTo>
                <a:lnTo>
                  <a:pt x="366" y="410"/>
                </a:lnTo>
                <a:lnTo>
                  <a:pt x="366" y="356"/>
                </a:lnTo>
                <a:lnTo>
                  <a:pt x="430" y="356"/>
                </a:lnTo>
                <a:lnTo>
                  <a:pt x="430" y="204"/>
                </a:lnTo>
                <a:lnTo>
                  <a:pt x="458" y="204"/>
                </a:lnTo>
                <a:lnTo>
                  <a:pt x="458" y="176"/>
                </a:lnTo>
                <a:lnTo>
                  <a:pt x="526" y="176"/>
                </a:lnTo>
                <a:lnTo>
                  <a:pt x="526" y="204"/>
                </a:lnTo>
                <a:lnTo>
                  <a:pt x="556" y="204"/>
                </a:lnTo>
                <a:lnTo>
                  <a:pt x="556" y="342"/>
                </a:lnTo>
                <a:lnTo>
                  <a:pt x="580" y="342"/>
                </a:lnTo>
                <a:lnTo>
                  <a:pt x="580" y="430"/>
                </a:lnTo>
                <a:lnTo>
                  <a:pt x="636" y="430"/>
                </a:lnTo>
                <a:lnTo>
                  <a:pt x="636" y="270"/>
                </a:lnTo>
                <a:lnTo>
                  <a:pt x="674" y="270"/>
                </a:lnTo>
                <a:lnTo>
                  <a:pt x="674" y="204"/>
                </a:lnTo>
                <a:lnTo>
                  <a:pt x="700" y="204"/>
                </a:lnTo>
                <a:lnTo>
                  <a:pt x="700" y="124"/>
                </a:lnTo>
                <a:lnTo>
                  <a:pt x="718" y="124"/>
                </a:lnTo>
                <a:lnTo>
                  <a:pt x="718" y="64"/>
                </a:lnTo>
                <a:lnTo>
                  <a:pt x="736" y="64"/>
                </a:lnTo>
                <a:lnTo>
                  <a:pt x="736" y="0"/>
                </a:lnTo>
                <a:lnTo>
                  <a:pt x="766" y="0"/>
                </a:lnTo>
                <a:lnTo>
                  <a:pt x="766" y="62"/>
                </a:lnTo>
                <a:lnTo>
                  <a:pt x="788" y="62"/>
                </a:lnTo>
                <a:lnTo>
                  <a:pt x="788" y="112"/>
                </a:lnTo>
                <a:lnTo>
                  <a:pt x="806" y="112"/>
                </a:lnTo>
                <a:lnTo>
                  <a:pt x="806" y="208"/>
                </a:lnTo>
                <a:lnTo>
                  <a:pt x="832" y="208"/>
                </a:lnTo>
                <a:lnTo>
                  <a:pt x="832" y="276"/>
                </a:lnTo>
                <a:lnTo>
                  <a:pt x="860" y="276"/>
                </a:lnTo>
                <a:lnTo>
                  <a:pt x="860" y="456"/>
                </a:lnTo>
                <a:lnTo>
                  <a:pt x="906" y="456"/>
                </a:lnTo>
                <a:lnTo>
                  <a:pt x="906" y="414"/>
                </a:lnTo>
                <a:lnTo>
                  <a:pt x="1006" y="414"/>
                </a:lnTo>
                <a:lnTo>
                  <a:pt x="1006" y="434"/>
                </a:lnTo>
                <a:lnTo>
                  <a:pt x="1044" y="434"/>
                </a:lnTo>
                <a:lnTo>
                  <a:pt x="1044" y="246"/>
                </a:lnTo>
                <a:lnTo>
                  <a:pt x="1072" y="246"/>
                </a:lnTo>
                <a:lnTo>
                  <a:pt x="1072" y="192"/>
                </a:lnTo>
                <a:lnTo>
                  <a:pt x="1160" y="192"/>
                </a:lnTo>
                <a:lnTo>
                  <a:pt x="1160" y="242"/>
                </a:lnTo>
                <a:lnTo>
                  <a:pt x="1180" y="256"/>
                </a:lnTo>
                <a:lnTo>
                  <a:pt x="1180" y="386"/>
                </a:lnTo>
                <a:lnTo>
                  <a:pt x="1214" y="386"/>
                </a:lnTo>
                <a:lnTo>
                  <a:pt x="1214" y="358"/>
                </a:lnTo>
                <a:lnTo>
                  <a:pt x="1302" y="358"/>
                </a:lnTo>
                <a:lnTo>
                  <a:pt x="1302" y="388"/>
                </a:lnTo>
                <a:lnTo>
                  <a:pt x="1354" y="388"/>
                </a:lnTo>
                <a:lnTo>
                  <a:pt x="1354" y="414"/>
                </a:lnTo>
                <a:lnTo>
                  <a:pt x="1412" y="414"/>
                </a:lnTo>
                <a:lnTo>
                  <a:pt x="1412" y="376"/>
                </a:lnTo>
                <a:lnTo>
                  <a:pt x="1452" y="376"/>
                </a:lnTo>
                <a:lnTo>
                  <a:pt x="1452" y="296"/>
                </a:lnTo>
                <a:lnTo>
                  <a:pt x="1682" y="296"/>
                </a:lnTo>
                <a:lnTo>
                  <a:pt x="1682" y="376"/>
                </a:lnTo>
                <a:lnTo>
                  <a:pt x="1722" y="376"/>
                </a:lnTo>
                <a:lnTo>
                  <a:pt x="1722" y="296"/>
                </a:lnTo>
                <a:lnTo>
                  <a:pt x="1916" y="296"/>
                </a:lnTo>
                <a:lnTo>
                  <a:pt x="1916" y="328"/>
                </a:lnTo>
                <a:lnTo>
                  <a:pt x="1970" y="328"/>
                </a:lnTo>
                <a:lnTo>
                  <a:pt x="1970" y="448"/>
                </a:lnTo>
                <a:lnTo>
                  <a:pt x="2044" y="448"/>
                </a:lnTo>
                <a:lnTo>
                  <a:pt x="2044" y="346"/>
                </a:lnTo>
                <a:lnTo>
                  <a:pt x="2172" y="252"/>
                </a:lnTo>
                <a:lnTo>
                  <a:pt x="2298" y="346"/>
                </a:lnTo>
                <a:lnTo>
                  <a:pt x="2298" y="400"/>
                </a:lnTo>
                <a:lnTo>
                  <a:pt x="2336" y="400"/>
                </a:lnTo>
                <a:lnTo>
                  <a:pt x="2336" y="468"/>
                </a:lnTo>
                <a:lnTo>
                  <a:pt x="2362" y="468"/>
                </a:lnTo>
                <a:lnTo>
                  <a:pt x="2362" y="330"/>
                </a:lnTo>
                <a:lnTo>
                  <a:pt x="2472" y="330"/>
                </a:lnTo>
                <a:lnTo>
                  <a:pt x="2472" y="386"/>
                </a:lnTo>
                <a:lnTo>
                  <a:pt x="2578" y="386"/>
                </a:lnTo>
                <a:lnTo>
                  <a:pt x="2578" y="426"/>
                </a:lnTo>
                <a:lnTo>
                  <a:pt x="2616" y="426"/>
                </a:lnTo>
                <a:lnTo>
                  <a:pt x="2616" y="386"/>
                </a:lnTo>
                <a:lnTo>
                  <a:pt x="2742" y="386"/>
                </a:lnTo>
                <a:lnTo>
                  <a:pt x="2742" y="460"/>
                </a:lnTo>
                <a:lnTo>
                  <a:pt x="2766" y="460"/>
                </a:lnTo>
                <a:lnTo>
                  <a:pt x="2766" y="472"/>
                </a:lnTo>
                <a:lnTo>
                  <a:pt x="2826" y="472"/>
                </a:lnTo>
                <a:lnTo>
                  <a:pt x="2826" y="424"/>
                </a:lnTo>
                <a:lnTo>
                  <a:pt x="2960" y="424"/>
                </a:lnTo>
                <a:lnTo>
                  <a:pt x="2960" y="404"/>
                </a:lnTo>
                <a:lnTo>
                  <a:pt x="2988" y="404"/>
                </a:lnTo>
                <a:lnTo>
                  <a:pt x="2988" y="378"/>
                </a:lnTo>
                <a:lnTo>
                  <a:pt x="3016" y="378"/>
                </a:lnTo>
                <a:lnTo>
                  <a:pt x="3016" y="400"/>
                </a:lnTo>
                <a:lnTo>
                  <a:pt x="3048" y="400"/>
                </a:lnTo>
                <a:lnTo>
                  <a:pt x="3048" y="374"/>
                </a:lnTo>
                <a:lnTo>
                  <a:pt x="3120" y="374"/>
                </a:lnTo>
                <a:lnTo>
                  <a:pt x="3120" y="398"/>
                </a:lnTo>
                <a:lnTo>
                  <a:pt x="3152" y="398"/>
                </a:lnTo>
                <a:lnTo>
                  <a:pt x="3152" y="464"/>
                </a:lnTo>
                <a:lnTo>
                  <a:pt x="3212" y="464"/>
                </a:lnTo>
                <a:lnTo>
                  <a:pt x="3212" y="372"/>
                </a:lnTo>
                <a:lnTo>
                  <a:pt x="3330" y="372"/>
                </a:lnTo>
                <a:lnTo>
                  <a:pt x="3330" y="400"/>
                </a:lnTo>
                <a:lnTo>
                  <a:pt x="3380" y="400"/>
                </a:lnTo>
                <a:lnTo>
                  <a:pt x="3380" y="208"/>
                </a:lnTo>
                <a:lnTo>
                  <a:pt x="3432" y="158"/>
                </a:lnTo>
                <a:lnTo>
                  <a:pt x="3478" y="206"/>
                </a:lnTo>
                <a:lnTo>
                  <a:pt x="3478" y="464"/>
                </a:lnTo>
                <a:lnTo>
                  <a:pt x="3532" y="464"/>
                </a:lnTo>
                <a:lnTo>
                  <a:pt x="3532" y="214"/>
                </a:lnTo>
                <a:lnTo>
                  <a:pt x="3692" y="214"/>
                </a:lnTo>
                <a:lnTo>
                  <a:pt x="3692" y="440"/>
                </a:lnTo>
                <a:lnTo>
                  <a:pt x="3722" y="440"/>
                </a:lnTo>
                <a:lnTo>
                  <a:pt x="3722" y="386"/>
                </a:lnTo>
                <a:lnTo>
                  <a:pt x="3792" y="386"/>
                </a:lnTo>
                <a:lnTo>
                  <a:pt x="3792" y="418"/>
                </a:lnTo>
                <a:lnTo>
                  <a:pt x="3936" y="418"/>
                </a:lnTo>
                <a:lnTo>
                  <a:pt x="3936" y="460"/>
                </a:lnTo>
                <a:lnTo>
                  <a:pt x="4048" y="460"/>
                </a:lnTo>
                <a:lnTo>
                  <a:pt x="4048" y="396"/>
                </a:lnTo>
                <a:lnTo>
                  <a:pt x="4108" y="396"/>
                </a:lnTo>
                <a:lnTo>
                  <a:pt x="4108" y="432"/>
                </a:lnTo>
                <a:lnTo>
                  <a:pt x="4152" y="432"/>
                </a:lnTo>
                <a:lnTo>
                  <a:pt x="4152" y="410"/>
                </a:lnTo>
                <a:lnTo>
                  <a:pt x="4214" y="410"/>
                </a:lnTo>
                <a:lnTo>
                  <a:pt x="4214" y="382"/>
                </a:lnTo>
                <a:lnTo>
                  <a:pt x="4290" y="382"/>
                </a:lnTo>
                <a:lnTo>
                  <a:pt x="4290" y="454"/>
                </a:lnTo>
                <a:lnTo>
                  <a:pt x="4346" y="454"/>
                </a:lnTo>
                <a:lnTo>
                  <a:pt x="4346" y="284"/>
                </a:lnTo>
                <a:lnTo>
                  <a:pt x="4438" y="286"/>
                </a:lnTo>
                <a:lnTo>
                  <a:pt x="4438" y="380"/>
                </a:lnTo>
                <a:lnTo>
                  <a:pt x="4500" y="380"/>
                </a:lnTo>
                <a:lnTo>
                  <a:pt x="4500" y="438"/>
                </a:lnTo>
                <a:lnTo>
                  <a:pt x="4578" y="438"/>
                </a:lnTo>
                <a:lnTo>
                  <a:pt x="4578" y="374"/>
                </a:lnTo>
                <a:lnTo>
                  <a:pt x="4632" y="374"/>
                </a:lnTo>
                <a:lnTo>
                  <a:pt x="4632" y="348"/>
                </a:lnTo>
                <a:lnTo>
                  <a:pt x="4704" y="348"/>
                </a:lnTo>
                <a:lnTo>
                  <a:pt x="4704" y="366"/>
                </a:lnTo>
                <a:lnTo>
                  <a:pt x="4754" y="366"/>
                </a:lnTo>
                <a:lnTo>
                  <a:pt x="4754" y="338"/>
                </a:lnTo>
                <a:lnTo>
                  <a:pt x="4848" y="268"/>
                </a:lnTo>
                <a:lnTo>
                  <a:pt x="4940" y="338"/>
                </a:lnTo>
                <a:lnTo>
                  <a:pt x="4940" y="434"/>
                </a:lnTo>
                <a:lnTo>
                  <a:pt x="4956" y="434"/>
                </a:lnTo>
                <a:lnTo>
                  <a:pt x="4956" y="414"/>
                </a:lnTo>
                <a:lnTo>
                  <a:pt x="5028" y="414"/>
                </a:lnTo>
                <a:lnTo>
                  <a:pt x="5028" y="500"/>
                </a:lnTo>
                <a:lnTo>
                  <a:pt x="5046" y="500"/>
                </a:lnTo>
                <a:lnTo>
                  <a:pt x="5046" y="458"/>
                </a:lnTo>
                <a:lnTo>
                  <a:pt x="5102" y="458"/>
                </a:lnTo>
                <a:lnTo>
                  <a:pt x="5102" y="368"/>
                </a:lnTo>
                <a:lnTo>
                  <a:pt x="5174" y="368"/>
                </a:lnTo>
                <a:lnTo>
                  <a:pt x="5174" y="458"/>
                </a:lnTo>
                <a:lnTo>
                  <a:pt x="5176" y="458"/>
                </a:lnTo>
                <a:lnTo>
                  <a:pt x="5176" y="422"/>
                </a:lnTo>
                <a:lnTo>
                  <a:pt x="5212" y="422"/>
                </a:lnTo>
                <a:lnTo>
                  <a:pt x="5212" y="404"/>
                </a:lnTo>
                <a:lnTo>
                  <a:pt x="5288" y="404"/>
                </a:lnTo>
                <a:lnTo>
                  <a:pt x="5288" y="464"/>
                </a:lnTo>
                <a:lnTo>
                  <a:pt x="5300" y="464"/>
                </a:lnTo>
                <a:lnTo>
                  <a:pt x="5300" y="422"/>
                </a:lnTo>
                <a:lnTo>
                  <a:pt x="5310" y="422"/>
                </a:lnTo>
                <a:lnTo>
                  <a:pt x="5310" y="344"/>
                </a:lnTo>
                <a:lnTo>
                  <a:pt x="5348" y="344"/>
                </a:lnTo>
                <a:lnTo>
                  <a:pt x="5348" y="308"/>
                </a:lnTo>
                <a:lnTo>
                  <a:pt x="5368" y="308"/>
                </a:lnTo>
                <a:lnTo>
                  <a:pt x="5368" y="288"/>
                </a:lnTo>
                <a:lnTo>
                  <a:pt x="5420" y="288"/>
                </a:lnTo>
                <a:lnTo>
                  <a:pt x="5420" y="308"/>
                </a:lnTo>
                <a:lnTo>
                  <a:pt x="5442" y="308"/>
                </a:lnTo>
                <a:lnTo>
                  <a:pt x="5442" y="412"/>
                </a:lnTo>
                <a:lnTo>
                  <a:pt x="5444" y="412"/>
                </a:lnTo>
                <a:lnTo>
                  <a:pt x="5444" y="412"/>
                </a:lnTo>
                <a:lnTo>
                  <a:pt x="5504" y="412"/>
                </a:lnTo>
                <a:lnTo>
                  <a:pt x="5504" y="358"/>
                </a:lnTo>
                <a:lnTo>
                  <a:pt x="5532" y="358"/>
                </a:lnTo>
                <a:lnTo>
                  <a:pt x="5532" y="308"/>
                </a:lnTo>
                <a:lnTo>
                  <a:pt x="5550" y="308"/>
                </a:lnTo>
                <a:lnTo>
                  <a:pt x="5550" y="248"/>
                </a:lnTo>
                <a:lnTo>
                  <a:pt x="5564" y="248"/>
                </a:lnTo>
                <a:lnTo>
                  <a:pt x="5564" y="202"/>
                </a:lnTo>
                <a:lnTo>
                  <a:pt x="5580" y="202"/>
                </a:lnTo>
                <a:lnTo>
                  <a:pt x="5580" y="154"/>
                </a:lnTo>
                <a:lnTo>
                  <a:pt x="5600" y="154"/>
                </a:lnTo>
                <a:lnTo>
                  <a:pt x="5600" y="200"/>
                </a:lnTo>
                <a:lnTo>
                  <a:pt x="5616" y="200"/>
                </a:lnTo>
                <a:lnTo>
                  <a:pt x="5616" y="238"/>
                </a:lnTo>
                <a:lnTo>
                  <a:pt x="5632" y="238"/>
                </a:lnTo>
                <a:lnTo>
                  <a:pt x="5632" y="310"/>
                </a:lnTo>
                <a:lnTo>
                  <a:pt x="5650" y="310"/>
                </a:lnTo>
                <a:lnTo>
                  <a:pt x="5650" y="362"/>
                </a:lnTo>
                <a:lnTo>
                  <a:pt x="5672" y="362"/>
                </a:lnTo>
                <a:lnTo>
                  <a:pt x="5672" y="414"/>
                </a:lnTo>
                <a:lnTo>
                  <a:pt x="5760" y="414"/>
                </a:lnTo>
                <a:lnTo>
                  <a:pt x="5760" y="540"/>
                </a:lnTo>
                <a:lnTo>
                  <a:pt x="0" y="540"/>
                </a:lnTo>
                <a:close/>
              </a:path>
            </a:pathLst>
          </a:custGeom>
          <a:solidFill>
            <a:schemeClr val="tx2">
              <a:lumMod val="60000"/>
              <a:lumOff val="40000"/>
              <a:alpha val="22000"/>
            </a:schemeClr>
          </a:solidFill>
          <a:ln w="9525">
            <a:noFill/>
            <a:round/>
          </a:ln>
        </p:spPr>
        <p:txBody>
          <a:bodyPr/>
          <a:lstStyle/>
          <a:p>
            <a:pPr>
              <a:defRPr/>
            </a:pPr>
            <a:endParaRPr lang="ar-SA"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8" name="Group 33"/>
          <p:cNvGrpSpPr/>
          <p:nvPr/>
        </p:nvGrpSpPr>
        <p:grpSpPr bwMode="auto">
          <a:xfrm>
            <a:off x="7543515" y="2549605"/>
            <a:ext cx="4053230" cy="3300721"/>
            <a:chOff x="4517221" y="2682505"/>
            <a:chExt cx="7028976" cy="5802508"/>
          </a:xfrm>
        </p:grpSpPr>
        <p:sp>
          <p:nvSpPr>
            <p:cNvPr id="10" name="Freeform 18"/>
            <p:cNvSpPr/>
            <p:nvPr/>
          </p:nvSpPr>
          <p:spPr bwMode="auto">
            <a:xfrm>
              <a:off x="4607493" y="2795680"/>
              <a:ext cx="6938704" cy="5689333"/>
            </a:xfrm>
            <a:custGeom>
              <a:avLst/>
              <a:gdLst>
                <a:gd name="T0" fmla="*/ 1735 w 1847"/>
                <a:gd name="T1" fmla="*/ 757 h 1514"/>
                <a:gd name="T2" fmla="*/ 721 w 1847"/>
                <a:gd name="T3" fmla="*/ 1514 h 1514"/>
                <a:gd name="T4" fmla="*/ 112 w 1847"/>
                <a:gd name="T5" fmla="*/ 757 h 1514"/>
                <a:gd name="T6" fmla="*/ 1126 w 1847"/>
                <a:gd name="T7" fmla="*/ 0 h 1514"/>
                <a:gd name="T8" fmla="*/ 1735 w 1847"/>
                <a:gd name="T9" fmla="*/ 757 h 1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47" h="1514">
                  <a:moveTo>
                    <a:pt x="1735" y="757"/>
                  </a:moveTo>
                  <a:cubicBezTo>
                    <a:pt x="1623" y="1175"/>
                    <a:pt x="1169" y="1514"/>
                    <a:pt x="721" y="1514"/>
                  </a:cubicBezTo>
                  <a:cubicBezTo>
                    <a:pt x="273" y="1514"/>
                    <a:pt x="0" y="1175"/>
                    <a:pt x="112" y="757"/>
                  </a:cubicBezTo>
                  <a:cubicBezTo>
                    <a:pt x="224" y="339"/>
                    <a:pt x="678" y="0"/>
                    <a:pt x="1126" y="0"/>
                  </a:cubicBezTo>
                  <a:cubicBezTo>
                    <a:pt x="1574" y="0"/>
                    <a:pt x="1847" y="339"/>
                    <a:pt x="1735" y="757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>
              <a:noFill/>
            </a:ln>
          </p:spPr>
          <p:txBody>
            <a:bodyPr/>
            <a:p>
              <a:pPr defTabSz="1828165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dirty="0">
                <a:cs typeface="+mn-ea"/>
                <a:sym typeface="+mn-lt"/>
              </a:endParaRPr>
            </a:p>
          </p:txBody>
        </p:sp>
        <p:sp>
          <p:nvSpPr>
            <p:cNvPr id="11" name="Freeform 19"/>
            <p:cNvSpPr/>
            <p:nvPr/>
          </p:nvSpPr>
          <p:spPr bwMode="auto">
            <a:xfrm>
              <a:off x="4517221" y="2682505"/>
              <a:ext cx="6938705" cy="5689333"/>
            </a:xfrm>
            <a:custGeom>
              <a:avLst/>
              <a:gdLst>
                <a:gd name="T0" fmla="*/ 1735 w 1847"/>
                <a:gd name="T1" fmla="*/ 757 h 1514"/>
                <a:gd name="T2" fmla="*/ 721 w 1847"/>
                <a:gd name="T3" fmla="*/ 1514 h 1514"/>
                <a:gd name="T4" fmla="*/ 112 w 1847"/>
                <a:gd name="T5" fmla="*/ 757 h 1514"/>
                <a:gd name="T6" fmla="*/ 1126 w 1847"/>
                <a:gd name="T7" fmla="*/ 0 h 1514"/>
                <a:gd name="T8" fmla="*/ 1735 w 1847"/>
                <a:gd name="T9" fmla="*/ 757 h 1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47" h="1514">
                  <a:moveTo>
                    <a:pt x="1735" y="757"/>
                  </a:moveTo>
                  <a:cubicBezTo>
                    <a:pt x="1623" y="1175"/>
                    <a:pt x="1169" y="1514"/>
                    <a:pt x="721" y="1514"/>
                  </a:cubicBezTo>
                  <a:cubicBezTo>
                    <a:pt x="273" y="1514"/>
                    <a:pt x="0" y="1175"/>
                    <a:pt x="112" y="757"/>
                  </a:cubicBezTo>
                  <a:cubicBezTo>
                    <a:pt x="224" y="339"/>
                    <a:pt x="678" y="0"/>
                    <a:pt x="1126" y="0"/>
                  </a:cubicBezTo>
                  <a:cubicBezTo>
                    <a:pt x="1574" y="0"/>
                    <a:pt x="1847" y="339"/>
                    <a:pt x="1735" y="757"/>
                  </a:cubicBezTo>
                  <a:close/>
                </a:path>
              </a:pathLst>
            </a:custGeom>
            <a:solidFill>
              <a:srgbClr val="11A956"/>
            </a:solidFill>
            <a:ln>
              <a:noFill/>
            </a:ln>
          </p:spPr>
          <p:txBody>
            <a:bodyPr/>
            <a:p>
              <a:pPr defTabSz="1828165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dirty="0">
                <a:cs typeface="+mn-ea"/>
                <a:sym typeface="+mn-lt"/>
              </a:endParaRPr>
            </a:p>
          </p:txBody>
        </p:sp>
        <p:sp>
          <p:nvSpPr>
            <p:cNvPr id="12" name="Freeform 20"/>
            <p:cNvSpPr/>
            <p:nvPr/>
          </p:nvSpPr>
          <p:spPr bwMode="auto">
            <a:xfrm>
              <a:off x="5175136" y="3222379"/>
              <a:ext cx="5624405" cy="4611113"/>
            </a:xfrm>
            <a:custGeom>
              <a:avLst/>
              <a:gdLst>
                <a:gd name="T0" fmla="*/ 1406 w 1497"/>
                <a:gd name="T1" fmla="*/ 613 h 1227"/>
                <a:gd name="T2" fmla="*/ 584 w 1497"/>
                <a:gd name="T3" fmla="*/ 1227 h 1227"/>
                <a:gd name="T4" fmla="*/ 91 w 1497"/>
                <a:gd name="T5" fmla="*/ 613 h 1227"/>
                <a:gd name="T6" fmla="*/ 913 w 1497"/>
                <a:gd name="T7" fmla="*/ 0 h 1227"/>
                <a:gd name="T8" fmla="*/ 1406 w 1497"/>
                <a:gd name="T9" fmla="*/ 613 h 1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7" h="1227">
                  <a:moveTo>
                    <a:pt x="1406" y="613"/>
                  </a:moveTo>
                  <a:cubicBezTo>
                    <a:pt x="1315" y="952"/>
                    <a:pt x="947" y="1227"/>
                    <a:pt x="584" y="1227"/>
                  </a:cubicBezTo>
                  <a:cubicBezTo>
                    <a:pt x="221" y="1227"/>
                    <a:pt x="0" y="952"/>
                    <a:pt x="91" y="613"/>
                  </a:cubicBezTo>
                  <a:cubicBezTo>
                    <a:pt x="182" y="274"/>
                    <a:pt x="550" y="0"/>
                    <a:pt x="913" y="0"/>
                  </a:cubicBezTo>
                  <a:cubicBezTo>
                    <a:pt x="1276" y="0"/>
                    <a:pt x="1497" y="274"/>
                    <a:pt x="1406" y="613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/>
            <a:p>
              <a:pPr defTabSz="1828165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dirty="0">
                <a:cs typeface="+mn-ea"/>
                <a:sym typeface="+mn-lt"/>
              </a:endParaRPr>
            </a:p>
          </p:txBody>
        </p:sp>
        <p:sp>
          <p:nvSpPr>
            <p:cNvPr id="13" name="Freeform 21"/>
            <p:cNvSpPr/>
            <p:nvPr/>
          </p:nvSpPr>
          <p:spPr bwMode="auto">
            <a:xfrm>
              <a:off x="5542344" y="3523670"/>
              <a:ext cx="4888459" cy="4005473"/>
            </a:xfrm>
            <a:custGeom>
              <a:avLst/>
              <a:gdLst>
                <a:gd name="T0" fmla="*/ 1222 w 1301"/>
                <a:gd name="T1" fmla="*/ 533 h 1066"/>
                <a:gd name="T2" fmla="*/ 508 w 1301"/>
                <a:gd name="T3" fmla="*/ 1066 h 1066"/>
                <a:gd name="T4" fmla="*/ 79 w 1301"/>
                <a:gd name="T5" fmla="*/ 533 h 1066"/>
                <a:gd name="T6" fmla="*/ 793 w 1301"/>
                <a:gd name="T7" fmla="*/ 0 h 1066"/>
                <a:gd name="T8" fmla="*/ 1222 w 1301"/>
                <a:gd name="T9" fmla="*/ 533 h 1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1" h="1066">
                  <a:moveTo>
                    <a:pt x="1222" y="533"/>
                  </a:moveTo>
                  <a:cubicBezTo>
                    <a:pt x="1143" y="828"/>
                    <a:pt x="823" y="1066"/>
                    <a:pt x="508" y="1066"/>
                  </a:cubicBezTo>
                  <a:cubicBezTo>
                    <a:pt x="192" y="1066"/>
                    <a:pt x="0" y="828"/>
                    <a:pt x="79" y="533"/>
                  </a:cubicBezTo>
                  <a:cubicBezTo>
                    <a:pt x="158" y="239"/>
                    <a:pt x="478" y="0"/>
                    <a:pt x="793" y="0"/>
                  </a:cubicBezTo>
                  <a:cubicBezTo>
                    <a:pt x="1109" y="0"/>
                    <a:pt x="1301" y="239"/>
                    <a:pt x="1222" y="533"/>
                  </a:cubicBezTo>
                  <a:close/>
                </a:path>
              </a:pathLst>
            </a:custGeom>
            <a:solidFill>
              <a:srgbClr val="14CA66"/>
            </a:solidFill>
            <a:ln>
              <a:noFill/>
            </a:ln>
          </p:spPr>
          <p:txBody>
            <a:bodyPr/>
            <a:p>
              <a:pPr defTabSz="1828165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dirty="0">
                <a:cs typeface="+mn-ea"/>
                <a:sym typeface="+mn-lt"/>
              </a:endParaRPr>
            </a:p>
          </p:txBody>
        </p:sp>
        <p:sp>
          <p:nvSpPr>
            <p:cNvPr id="14" name="Freeform 22"/>
            <p:cNvSpPr/>
            <p:nvPr/>
          </p:nvSpPr>
          <p:spPr bwMode="auto">
            <a:xfrm>
              <a:off x="6048785" y="3933546"/>
              <a:ext cx="3874046" cy="3185720"/>
            </a:xfrm>
            <a:custGeom>
              <a:avLst/>
              <a:gdLst>
                <a:gd name="T0" fmla="*/ 968 w 1031"/>
                <a:gd name="T1" fmla="*/ 424 h 848"/>
                <a:gd name="T2" fmla="*/ 402 w 1031"/>
                <a:gd name="T3" fmla="*/ 848 h 848"/>
                <a:gd name="T4" fmla="*/ 63 w 1031"/>
                <a:gd name="T5" fmla="*/ 424 h 848"/>
                <a:gd name="T6" fmla="*/ 629 w 1031"/>
                <a:gd name="T7" fmla="*/ 0 h 848"/>
                <a:gd name="T8" fmla="*/ 968 w 1031"/>
                <a:gd name="T9" fmla="*/ 424 h 8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1" h="848">
                  <a:moveTo>
                    <a:pt x="968" y="424"/>
                  </a:moveTo>
                  <a:cubicBezTo>
                    <a:pt x="905" y="658"/>
                    <a:pt x="652" y="848"/>
                    <a:pt x="402" y="848"/>
                  </a:cubicBezTo>
                  <a:cubicBezTo>
                    <a:pt x="152" y="848"/>
                    <a:pt x="0" y="658"/>
                    <a:pt x="63" y="424"/>
                  </a:cubicBezTo>
                  <a:cubicBezTo>
                    <a:pt x="126" y="190"/>
                    <a:pt x="379" y="0"/>
                    <a:pt x="629" y="0"/>
                  </a:cubicBezTo>
                  <a:cubicBezTo>
                    <a:pt x="879" y="0"/>
                    <a:pt x="1031" y="190"/>
                    <a:pt x="968" y="424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/>
            <a:p>
              <a:pPr defTabSz="1828165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dirty="0">
                <a:cs typeface="+mn-ea"/>
                <a:sym typeface="+mn-lt"/>
              </a:endParaRPr>
            </a:p>
          </p:txBody>
        </p:sp>
        <p:sp>
          <p:nvSpPr>
            <p:cNvPr id="15" name="Freeform 23"/>
            <p:cNvSpPr/>
            <p:nvPr/>
          </p:nvSpPr>
          <p:spPr bwMode="auto">
            <a:xfrm>
              <a:off x="6466671" y="4268417"/>
              <a:ext cx="3040063" cy="2517775"/>
            </a:xfrm>
            <a:custGeom>
              <a:avLst/>
              <a:gdLst>
                <a:gd name="T0" fmla="*/ 2147483647 w 809"/>
                <a:gd name="T1" fmla="*/ 2147483647 h 670"/>
                <a:gd name="T2" fmla="*/ 2147483647 w 809"/>
                <a:gd name="T3" fmla="*/ 2147483647 h 670"/>
                <a:gd name="T4" fmla="*/ 706053692 w 809"/>
                <a:gd name="T5" fmla="*/ 2147483647 h 670"/>
                <a:gd name="T6" fmla="*/ 2147483647 w 809"/>
                <a:gd name="T7" fmla="*/ 0 h 670"/>
                <a:gd name="T8" fmla="*/ 2147483647 w 809"/>
                <a:gd name="T9" fmla="*/ 2147483647 h 67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809" h="670">
                  <a:moveTo>
                    <a:pt x="759" y="335"/>
                  </a:moveTo>
                  <a:cubicBezTo>
                    <a:pt x="710" y="520"/>
                    <a:pt x="511" y="670"/>
                    <a:pt x="315" y="670"/>
                  </a:cubicBezTo>
                  <a:cubicBezTo>
                    <a:pt x="119" y="670"/>
                    <a:pt x="0" y="520"/>
                    <a:pt x="50" y="335"/>
                  </a:cubicBezTo>
                  <a:cubicBezTo>
                    <a:pt x="99" y="150"/>
                    <a:pt x="298" y="0"/>
                    <a:pt x="494" y="0"/>
                  </a:cubicBezTo>
                  <a:cubicBezTo>
                    <a:pt x="690" y="0"/>
                    <a:pt x="809" y="150"/>
                    <a:pt x="759" y="335"/>
                  </a:cubicBezTo>
                  <a:close/>
                </a:path>
              </a:pathLst>
            </a:custGeom>
            <a:solidFill>
              <a:srgbClr val="11A956"/>
            </a:solidFill>
            <a:ln>
              <a:noFill/>
            </a:ln>
          </p:spPr>
          <p:txBody>
            <a:bodyPr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18" name="Freeform 24"/>
            <p:cNvSpPr/>
            <p:nvPr/>
          </p:nvSpPr>
          <p:spPr bwMode="auto">
            <a:xfrm>
              <a:off x="6876533" y="4595772"/>
              <a:ext cx="2220080" cy="1862798"/>
            </a:xfrm>
            <a:custGeom>
              <a:avLst/>
              <a:gdLst>
                <a:gd name="T0" fmla="*/ 555 w 591"/>
                <a:gd name="T1" fmla="*/ 248 h 496"/>
                <a:gd name="T2" fmla="*/ 229 w 591"/>
                <a:gd name="T3" fmla="*/ 496 h 496"/>
                <a:gd name="T4" fmla="*/ 36 w 591"/>
                <a:gd name="T5" fmla="*/ 248 h 496"/>
                <a:gd name="T6" fmla="*/ 362 w 591"/>
                <a:gd name="T7" fmla="*/ 0 h 496"/>
                <a:gd name="T8" fmla="*/ 555 w 591"/>
                <a:gd name="T9" fmla="*/ 248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1" h="496">
                  <a:moveTo>
                    <a:pt x="555" y="248"/>
                  </a:moveTo>
                  <a:cubicBezTo>
                    <a:pt x="518" y="385"/>
                    <a:pt x="372" y="496"/>
                    <a:pt x="229" y="496"/>
                  </a:cubicBezTo>
                  <a:cubicBezTo>
                    <a:pt x="86" y="496"/>
                    <a:pt x="0" y="385"/>
                    <a:pt x="36" y="248"/>
                  </a:cubicBezTo>
                  <a:cubicBezTo>
                    <a:pt x="73" y="111"/>
                    <a:pt x="219" y="0"/>
                    <a:pt x="362" y="0"/>
                  </a:cubicBezTo>
                  <a:cubicBezTo>
                    <a:pt x="505" y="0"/>
                    <a:pt x="591" y="111"/>
                    <a:pt x="555" y="248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/>
            <a:p>
              <a:pPr defTabSz="1828165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dirty="0">
                <a:cs typeface="+mn-ea"/>
                <a:sym typeface="+mn-lt"/>
              </a:endParaRPr>
            </a:p>
          </p:txBody>
        </p:sp>
        <p:sp>
          <p:nvSpPr>
            <p:cNvPr id="19" name="Freeform 25"/>
            <p:cNvSpPr/>
            <p:nvPr/>
          </p:nvSpPr>
          <p:spPr bwMode="auto">
            <a:xfrm>
              <a:off x="7454096" y="5090742"/>
              <a:ext cx="1068388" cy="876300"/>
            </a:xfrm>
            <a:custGeom>
              <a:avLst/>
              <a:gdLst>
                <a:gd name="T0" fmla="*/ 2147483647 w 284"/>
                <a:gd name="T1" fmla="*/ 1640787129 h 233"/>
                <a:gd name="T2" fmla="*/ 1556731602 w 284"/>
                <a:gd name="T3" fmla="*/ 2147483647 h 233"/>
                <a:gd name="T4" fmla="*/ 240586682 w 284"/>
                <a:gd name="T5" fmla="*/ 1640787129 h 233"/>
                <a:gd name="T6" fmla="*/ 2147483647 w 284"/>
                <a:gd name="T7" fmla="*/ 0 h 233"/>
                <a:gd name="T8" fmla="*/ 2147483647 w 284"/>
                <a:gd name="T9" fmla="*/ 1640787129 h 23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84" h="233">
                  <a:moveTo>
                    <a:pt x="266" y="116"/>
                  </a:moveTo>
                  <a:cubicBezTo>
                    <a:pt x="249" y="180"/>
                    <a:pt x="179" y="233"/>
                    <a:pt x="110" y="233"/>
                  </a:cubicBezTo>
                  <a:cubicBezTo>
                    <a:pt x="41" y="233"/>
                    <a:pt x="0" y="180"/>
                    <a:pt x="17" y="116"/>
                  </a:cubicBezTo>
                  <a:cubicBezTo>
                    <a:pt x="34" y="52"/>
                    <a:pt x="104" y="0"/>
                    <a:pt x="173" y="0"/>
                  </a:cubicBezTo>
                  <a:cubicBezTo>
                    <a:pt x="242" y="0"/>
                    <a:pt x="284" y="52"/>
                    <a:pt x="266" y="116"/>
                  </a:cubicBezTo>
                  <a:close/>
                </a:path>
              </a:pathLst>
            </a:custGeom>
            <a:solidFill>
              <a:srgbClr val="042F17"/>
            </a:solidFill>
            <a:ln>
              <a:noFill/>
            </a:ln>
          </p:spPr>
          <p:txBody>
            <a:bodyPr/>
            <a:p>
              <a:endParaRPr lang="en-US" dirty="0">
                <a:cs typeface="+mn-ea"/>
                <a:sym typeface="+mn-lt"/>
              </a:endParaRPr>
            </a:p>
          </p:txBody>
        </p:sp>
      </p:grpSp>
      <p:grpSp>
        <p:nvGrpSpPr>
          <p:cNvPr id="20" name="Group 42"/>
          <p:cNvGrpSpPr/>
          <p:nvPr/>
        </p:nvGrpSpPr>
        <p:grpSpPr>
          <a:xfrm>
            <a:off x="7295124" y="2184655"/>
            <a:ext cx="2175548" cy="1959208"/>
            <a:chOff x="6076950" y="2566001"/>
            <a:chExt cx="3076576" cy="3133124"/>
          </a:xfrm>
          <a:effectLst>
            <a:outerShdw blurRad="177800" dir="18900000" sy="23000" kx="-1200000" algn="bl" rotWithShape="0">
              <a:prstClr val="black">
                <a:alpha val="29000"/>
              </a:prstClr>
            </a:outerShdw>
          </a:effectLst>
        </p:grpSpPr>
        <p:sp>
          <p:nvSpPr>
            <p:cNvPr id="21" name="Freeform 21"/>
            <p:cNvSpPr/>
            <p:nvPr/>
          </p:nvSpPr>
          <p:spPr bwMode="auto">
            <a:xfrm>
              <a:off x="8840788" y="5375275"/>
              <a:ext cx="312738" cy="323850"/>
            </a:xfrm>
            <a:custGeom>
              <a:avLst/>
              <a:gdLst>
                <a:gd name="T0" fmla="*/ 68 w 83"/>
                <a:gd name="T1" fmla="*/ 68 h 86"/>
                <a:gd name="T2" fmla="*/ 34 w 83"/>
                <a:gd name="T3" fmla="*/ 30 h 86"/>
                <a:gd name="T4" fmla="*/ 16 w 83"/>
                <a:gd name="T5" fmla="*/ 10 h 86"/>
                <a:gd name="T6" fmla="*/ 6 w 83"/>
                <a:gd name="T7" fmla="*/ 0 h 86"/>
                <a:gd name="T8" fmla="*/ 3 w 83"/>
                <a:gd name="T9" fmla="*/ 5 h 86"/>
                <a:gd name="T10" fmla="*/ 0 w 83"/>
                <a:gd name="T11" fmla="*/ 11 h 86"/>
                <a:gd name="T12" fmla="*/ 9 w 83"/>
                <a:gd name="T13" fmla="*/ 21 h 86"/>
                <a:gd name="T14" fmla="*/ 29 w 83"/>
                <a:gd name="T15" fmla="*/ 39 h 86"/>
                <a:gd name="T16" fmla="*/ 66 w 83"/>
                <a:gd name="T17" fmla="*/ 72 h 86"/>
                <a:gd name="T18" fmla="*/ 83 w 83"/>
                <a:gd name="T19" fmla="*/ 86 h 86"/>
                <a:gd name="T20" fmla="*/ 83 w 83"/>
                <a:gd name="T21" fmla="*/ 85 h 86"/>
                <a:gd name="T22" fmla="*/ 68 w 83"/>
                <a:gd name="T23" fmla="*/ 68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3" h="86">
                  <a:moveTo>
                    <a:pt x="68" y="68"/>
                  </a:moveTo>
                  <a:cubicBezTo>
                    <a:pt x="59" y="57"/>
                    <a:pt x="46" y="44"/>
                    <a:pt x="34" y="30"/>
                  </a:cubicBezTo>
                  <a:cubicBezTo>
                    <a:pt x="28" y="23"/>
                    <a:pt x="22" y="16"/>
                    <a:pt x="16" y="10"/>
                  </a:cubicBezTo>
                  <a:cubicBezTo>
                    <a:pt x="13" y="6"/>
                    <a:pt x="9" y="3"/>
                    <a:pt x="6" y="0"/>
                  </a:cubicBezTo>
                  <a:cubicBezTo>
                    <a:pt x="5" y="2"/>
                    <a:pt x="4" y="4"/>
                    <a:pt x="3" y="5"/>
                  </a:cubicBezTo>
                  <a:cubicBezTo>
                    <a:pt x="2" y="7"/>
                    <a:pt x="1" y="9"/>
                    <a:pt x="0" y="11"/>
                  </a:cubicBezTo>
                  <a:cubicBezTo>
                    <a:pt x="3" y="14"/>
                    <a:pt x="6" y="18"/>
                    <a:pt x="9" y="21"/>
                  </a:cubicBezTo>
                  <a:cubicBezTo>
                    <a:pt x="15" y="27"/>
                    <a:pt x="22" y="33"/>
                    <a:pt x="29" y="39"/>
                  </a:cubicBezTo>
                  <a:cubicBezTo>
                    <a:pt x="42" y="51"/>
                    <a:pt x="56" y="63"/>
                    <a:pt x="66" y="72"/>
                  </a:cubicBezTo>
                  <a:cubicBezTo>
                    <a:pt x="76" y="81"/>
                    <a:pt x="83" y="86"/>
                    <a:pt x="83" y="86"/>
                  </a:cubicBezTo>
                  <a:cubicBezTo>
                    <a:pt x="83" y="85"/>
                    <a:pt x="83" y="85"/>
                    <a:pt x="83" y="85"/>
                  </a:cubicBezTo>
                  <a:cubicBezTo>
                    <a:pt x="83" y="85"/>
                    <a:pt x="77" y="78"/>
                    <a:pt x="68" y="68"/>
                  </a:cubicBezTo>
                  <a:close/>
                </a:path>
              </a:pathLst>
            </a:custGeom>
            <a:solidFill>
              <a:srgbClr val="B1B1B1"/>
            </a:solidFill>
            <a:ln>
              <a:noFill/>
            </a:ln>
          </p:spPr>
          <p:txBody>
            <a:bodyPr/>
            <a:p>
              <a:pPr defTabSz="1828165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dirty="0">
                <a:cs typeface="+mn-ea"/>
                <a:sym typeface="+mn-lt"/>
              </a:endParaRPr>
            </a:p>
          </p:txBody>
        </p:sp>
        <p:sp>
          <p:nvSpPr>
            <p:cNvPr id="22" name="Freeform 22"/>
            <p:cNvSpPr/>
            <p:nvPr/>
          </p:nvSpPr>
          <p:spPr bwMode="auto">
            <a:xfrm>
              <a:off x="8129589" y="4606925"/>
              <a:ext cx="782638" cy="903287"/>
            </a:xfrm>
            <a:custGeom>
              <a:avLst/>
              <a:gdLst>
                <a:gd name="T0" fmla="*/ 204 w 208"/>
                <a:gd name="T1" fmla="*/ 156 h 240"/>
                <a:gd name="T2" fmla="*/ 48 w 208"/>
                <a:gd name="T3" fmla="*/ 0 h 240"/>
                <a:gd name="T4" fmla="*/ 48 w 208"/>
                <a:gd name="T5" fmla="*/ 0 h 240"/>
                <a:gd name="T6" fmla="*/ 35 w 208"/>
                <a:gd name="T7" fmla="*/ 53 h 240"/>
                <a:gd name="T8" fmla="*/ 0 w 208"/>
                <a:gd name="T9" fmla="*/ 84 h 240"/>
                <a:gd name="T10" fmla="*/ 156 w 208"/>
                <a:gd name="T11" fmla="*/ 240 h 240"/>
                <a:gd name="T12" fmla="*/ 189 w 208"/>
                <a:gd name="T13" fmla="*/ 215 h 240"/>
                <a:gd name="T14" fmla="*/ 192 w 208"/>
                <a:gd name="T15" fmla="*/ 209 h 240"/>
                <a:gd name="T16" fmla="*/ 195 w 208"/>
                <a:gd name="T17" fmla="*/ 204 h 240"/>
                <a:gd name="T18" fmla="*/ 204 w 208"/>
                <a:gd name="T19" fmla="*/ 156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8" h="240">
                  <a:moveTo>
                    <a:pt x="204" y="156"/>
                  </a:moveTo>
                  <a:cubicBezTo>
                    <a:pt x="48" y="0"/>
                    <a:pt x="48" y="0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4" y="6"/>
                    <a:pt x="48" y="30"/>
                    <a:pt x="35" y="53"/>
                  </a:cubicBezTo>
                  <a:cubicBezTo>
                    <a:pt x="22" y="75"/>
                    <a:pt x="7" y="89"/>
                    <a:pt x="0" y="84"/>
                  </a:cubicBezTo>
                  <a:cubicBezTo>
                    <a:pt x="156" y="240"/>
                    <a:pt x="156" y="240"/>
                    <a:pt x="156" y="240"/>
                  </a:cubicBezTo>
                  <a:cubicBezTo>
                    <a:pt x="156" y="240"/>
                    <a:pt x="173" y="237"/>
                    <a:pt x="189" y="215"/>
                  </a:cubicBezTo>
                  <a:cubicBezTo>
                    <a:pt x="190" y="213"/>
                    <a:pt x="191" y="211"/>
                    <a:pt x="192" y="209"/>
                  </a:cubicBezTo>
                  <a:cubicBezTo>
                    <a:pt x="193" y="208"/>
                    <a:pt x="194" y="206"/>
                    <a:pt x="195" y="204"/>
                  </a:cubicBezTo>
                  <a:cubicBezTo>
                    <a:pt x="208" y="179"/>
                    <a:pt x="204" y="156"/>
                    <a:pt x="204" y="156"/>
                  </a:cubicBezTo>
                  <a:close/>
                </a:path>
              </a:pathLst>
            </a:custGeom>
            <a:solidFill>
              <a:srgbClr val="11A956"/>
            </a:solidFill>
            <a:ln>
              <a:noFill/>
            </a:ln>
          </p:spPr>
          <p:txBody>
            <a:bodyPr/>
            <a:p>
              <a:pPr defTabSz="1828165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dirty="0">
                <a:cs typeface="+mn-ea"/>
                <a:sym typeface="+mn-lt"/>
              </a:endParaRPr>
            </a:p>
          </p:txBody>
        </p:sp>
        <p:sp>
          <p:nvSpPr>
            <p:cNvPr id="23" name="Freeform 23"/>
            <p:cNvSpPr/>
            <p:nvPr/>
          </p:nvSpPr>
          <p:spPr bwMode="auto">
            <a:xfrm>
              <a:off x="8113713" y="4592638"/>
              <a:ext cx="219075" cy="349250"/>
            </a:xfrm>
            <a:custGeom>
              <a:avLst/>
              <a:gdLst>
                <a:gd name="T0" fmla="*/ 52 w 58"/>
                <a:gd name="T1" fmla="*/ 4 h 93"/>
                <a:gd name="T2" fmla="*/ 32 w 58"/>
                <a:gd name="T3" fmla="*/ 13 h 93"/>
                <a:gd name="T4" fmla="*/ 39 w 58"/>
                <a:gd name="T5" fmla="*/ 21 h 93"/>
                <a:gd name="T6" fmla="*/ 39 w 58"/>
                <a:gd name="T7" fmla="*/ 26 h 93"/>
                <a:gd name="T8" fmla="*/ 32 w 58"/>
                <a:gd name="T9" fmla="*/ 51 h 93"/>
                <a:gd name="T10" fmla="*/ 16 w 58"/>
                <a:gd name="T11" fmla="*/ 66 h 93"/>
                <a:gd name="T12" fmla="*/ 13 w 58"/>
                <a:gd name="T13" fmla="*/ 67 h 93"/>
                <a:gd name="T14" fmla="*/ 5 w 58"/>
                <a:gd name="T15" fmla="*/ 59 h 93"/>
                <a:gd name="T16" fmla="*/ 4 w 58"/>
                <a:gd name="T17" fmla="*/ 87 h 93"/>
                <a:gd name="T18" fmla="*/ 4 w 58"/>
                <a:gd name="T19" fmla="*/ 88 h 93"/>
                <a:gd name="T20" fmla="*/ 39 w 58"/>
                <a:gd name="T21" fmla="*/ 57 h 93"/>
                <a:gd name="T22" fmla="*/ 52 w 58"/>
                <a:gd name="T23" fmla="*/ 4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8" h="93">
                  <a:moveTo>
                    <a:pt x="52" y="4"/>
                  </a:moveTo>
                  <a:cubicBezTo>
                    <a:pt x="48" y="0"/>
                    <a:pt x="40" y="4"/>
                    <a:pt x="32" y="13"/>
                  </a:cubicBezTo>
                  <a:cubicBezTo>
                    <a:pt x="37" y="18"/>
                    <a:pt x="39" y="21"/>
                    <a:pt x="39" y="21"/>
                  </a:cubicBezTo>
                  <a:cubicBezTo>
                    <a:pt x="39" y="21"/>
                    <a:pt x="40" y="23"/>
                    <a:pt x="39" y="26"/>
                  </a:cubicBezTo>
                  <a:cubicBezTo>
                    <a:pt x="39" y="31"/>
                    <a:pt x="38" y="40"/>
                    <a:pt x="32" y="51"/>
                  </a:cubicBezTo>
                  <a:cubicBezTo>
                    <a:pt x="25" y="61"/>
                    <a:pt x="20" y="65"/>
                    <a:pt x="16" y="66"/>
                  </a:cubicBezTo>
                  <a:cubicBezTo>
                    <a:pt x="14" y="67"/>
                    <a:pt x="13" y="67"/>
                    <a:pt x="13" y="67"/>
                  </a:cubicBezTo>
                  <a:cubicBezTo>
                    <a:pt x="13" y="67"/>
                    <a:pt x="10" y="64"/>
                    <a:pt x="5" y="59"/>
                  </a:cubicBezTo>
                  <a:cubicBezTo>
                    <a:pt x="1" y="72"/>
                    <a:pt x="0" y="83"/>
                    <a:pt x="4" y="87"/>
                  </a:cubicBezTo>
                  <a:cubicBezTo>
                    <a:pt x="4" y="88"/>
                    <a:pt x="4" y="88"/>
                    <a:pt x="4" y="88"/>
                  </a:cubicBezTo>
                  <a:cubicBezTo>
                    <a:pt x="11" y="93"/>
                    <a:pt x="26" y="79"/>
                    <a:pt x="39" y="57"/>
                  </a:cubicBezTo>
                  <a:cubicBezTo>
                    <a:pt x="52" y="34"/>
                    <a:pt x="58" y="10"/>
                    <a:pt x="52" y="4"/>
                  </a:cubicBezTo>
                  <a:close/>
                </a:path>
              </a:pathLst>
            </a:custGeom>
            <a:solidFill>
              <a:srgbClr val="B1B1B1"/>
            </a:solidFill>
            <a:ln>
              <a:noFill/>
            </a:ln>
          </p:spPr>
          <p:txBody>
            <a:bodyPr/>
            <a:p>
              <a:pPr defTabSz="1828165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dirty="0">
                <a:cs typeface="+mn-ea"/>
                <a:sym typeface="+mn-lt"/>
              </a:endParaRPr>
            </a:p>
          </p:txBody>
        </p:sp>
        <p:sp>
          <p:nvSpPr>
            <p:cNvPr id="24" name="Freeform 24"/>
            <p:cNvSpPr/>
            <p:nvPr/>
          </p:nvSpPr>
          <p:spPr bwMode="auto">
            <a:xfrm>
              <a:off x="6076950" y="3233738"/>
              <a:ext cx="754063" cy="647700"/>
            </a:xfrm>
            <a:custGeom>
              <a:avLst/>
              <a:gdLst>
                <a:gd name="T0" fmla="*/ 82 w 200"/>
                <a:gd name="T1" fmla="*/ 64 h 172"/>
                <a:gd name="T2" fmla="*/ 200 w 200"/>
                <a:gd name="T3" fmla="*/ 38 h 172"/>
                <a:gd name="T4" fmla="*/ 200 w 200"/>
                <a:gd name="T5" fmla="*/ 36 h 172"/>
                <a:gd name="T6" fmla="*/ 73 w 200"/>
                <a:gd name="T7" fmla="*/ 14 h 172"/>
                <a:gd name="T8" fmla="*/ 8 w 200"/>
                <a:gd name="T9" fmla="*/ 126 h 172"/>
                <a:gd name="T10" fmla="*/ 63 w 200"/>
                <a:gd name="T11" fmla="*/ 172 h 172"/>
                <a:gd name="T12" fmla="*/ 82 w 200"/>
                <a:gd name="T13" fmla="*/ 64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0" h="172">
                  <a:moveTo>
                    <a:pt x="82" y="64"/>
                  </a:moveTo>
                  <a:cubicBezTo>
                    <a:pt x="105" y="25"/>
                    <a:pt x="156" y="22"/>
                    <a:pt x="200" y="38"/>
                  </a:cubicBezTo>
                  <a:cubicBezTo>
                    <a:pt x="200" y="37"/>
                    <a:pt x="199" y="36"/>
                    <a:pt x="200" y="36"/>
                  </a:cubicBezTo>
                  <a:cubicBezTo>
                    <a:pt x="159" y="13"/>
                    <a:pt x="108" y="0"/>
                    <a:pt x="73" y="14"/>
                  </a:cubicBezTo>
                  <a:cubicBezTo>
                    <a:pt x="5" y="41"/>
                    <a:pt x="0" y="80"/>
                    <a:pt x="8" y="126"/>
                  </a:cubicBezTo>
                  <a:cubicBezTo>
                    <a:pt x="13" y="151"/>
                    <a:pt x="34" y="167"/>
                    <a:pt x="63" y="172"/>
                  </a:cubicBezTo>
                  <a:cubicBezTo>
                    <a:pt x="57" y="136"/>
                    <a:pt x="63" y="96"/>
                    <a:pt x="82" y="64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/>
            <a:p>
              <a:pPr defTabSz="1828165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dirty="0">
                <a:cs typeface="+mn-ea"/>
                <a:sym typeface="+mn-lt"/>
              </a:endParaRPr>
            </a:p>
          </p:txBody>
        </p:sp>
        <p:sp>
          <p:nvSpPr>
            <p:cNvPr id="25" name="Freeform 25"/>
            <p:cNvSpPr/>
            <p:nvPr/>
          </p:nvSpPr>
          <p:spPr bwMode="auto">
            <a:xfrm>
              <a:off x="6634163" y="2638425"/>
              <a:ext cx="279400" cy="730250"/>
            </a:xfrm>
            <a:custGeom>
              <a:avLst/>
              <a:gdLst>
                <a:gd name="T0" fmla="*/ 40 w 74"/>
                <a:gd name="T1" fmla="*/ 38 h 194"/>
                <a:gd name="T2" fmla="*/ 74 w 74"/>
                <a:gd name="T3" fmla="*/ 0 h 194"/>
                <a:gd name="T4" fmla="*/ 1 w 74"/>
                <a:gd name="T5" fmla="*/ 100 h 194"/>
                <a:gd name="T6" fmla="*/ 52 w 74"/>
                <a:gd name="T7" fmla="*/ 194 h 194"/>
                <a:gd name="T8" fmla="*/ 52 w 74"/>
                <a:gd name="T9" fmla="*/ 194 h 194"/>
                <a:gd name="T10" fmla="*/ 40 w 74"/>
                <a:gd name="T11" fmla="*/ 38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194">
                  <a:moveTo>
                    <a:pt x="40" y="38"/>
                  </a:moveTo>
                  <a:cubicBezTo>
                    <a:pt x="50" y="21"/>
                    <a:pt x="62" y="9"/>
                    <a:pt x="74" y="0"/>
                  </a:cubicBezTo>
                  <a:cubicBezTo>
                    <a:pt x="32" y="10"/>
                    <a:pt x="0" y="31"/>
                    <a:pt x="1" y="100"/>
                  </a:cubicBezTo>
                  <a:cubicBezTo>
                    <a:pt x="1" y="132"/>
                    <a:pt x="23" y="166"/>
                    <a:pt x="52" y="194"/>
                  </a:cubicBezTo>
                  <a:cubicBezTo>
                    <a:pt x="52" y="194"/>
                    <a:pt x="52" y="194"/>
                    <a:pt x="52" y="194"/>
                  </a:cubicBezTo>
                  <a:cubicBezTo>
                    <a:pt x="29" y="143"/>
                    <a:pt x="18" y="77"/>
                    <a:pt x="40" y="38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/>
            <a:p>
              <a:pPr defTabSz="1828165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dirty="0">
                <a:cs typeface="+mn-ea"/>
                <a:sym typeface="+mn-lt"/>
              </a:endParaRPr>
            </a:p>
          </p:txBody>
        </p:sp>
        <p:sp>
          <p:nvSpPr>
            <p:cNvPr id="26" name="Freeform 26"/>
            <p:cNvSpPr/>
            <p:nvPr/>
          </p:nvSpPr>
          <p:spPr bwMode="auto">
            <a:xfrm>
              <a:off x="6291263" y="3296039"/>
              <a:ext cx="803275" cy="974725"/>
            </a:xfrm>
            <a:custGeom>
              <a:avLst/>
              <a:gdLst>
                <a:gd name="T0" fmla="*/ 199 w 213"/>
                <a:gd name="T1" fmla="*/ 83 h 259"/>
                <a:gd name="T2" fmla="*/ 143 w 213"/>
                <a:gd name="T3" fmla="*/ 16 h 259"/>
                <a:gd name="T4" fmla="*/ 25 w 213"/>
                <a:gd name="T5" fmla="*/ 42 h 259"/>
                <a:gd name="T6" fmla="*/ 6 w 213"/>
                <a:gd name="T7" fmla="*/ 150 h 259"/>
                <a:gd name="T8" fmla="*/ 39 w 213"/>
                <a:gd name="T9" fmla="*/ 218 h 259"/>
                <a:gd name="T10" fmla="*/ 172 w 213"/>
                <a:gd name="T11" fmla="*/ 190 h 259"/>
                <a:gd name="T12" fmla="*/ 211 w 213"/>
                <a:gd name="T13" fmla="*/ 104 h 259"/>
                <a:gd name="T14" fmla="*/ 213 w 213"/>
                <a:gd name="T15" fmla="*/ 99 h 259"/>
                <a:gd name="T16" fmla="*/ 212 w 213"/>
                <a:gd name="T17" fmla="*/ 98 h 259"/>
                <a:gd name="T18" fmla="*/ 199 w 213"/>
                <a:gd name="T19" fmla="*/ 83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3" h="259">
                  <a:moveTo>
                    <a:pt x="199" y="83"/>
                  </a:moveTo>
                  <a:cubicBezTo>
                    <a:pt x="173" y="54"/>
                    <a:pt x="145" y="23"/>
                    <a:pt x="143" y="16"/>
                  </a:cubicBezTo>
                  <a:cubicBezTo>
                    <a:pt x="99" y="0"/>
                    <a:pt x="48" y="3"/>
                    <a:pt x="25" y="42"/>
                  </a:cubicBezTo>
                  <a:cubicBezTo>
                    <a:pt x="6" y="74"/>
                    <a:pt x="0" y="114"/>
                    <a:pt x="6" y="150"/>
                  </a:cubicBezTo>
                  <a:cubicBezTo>
                    <a:pt x="11" y="176"/>
                    <a:pt x="22" y="201"/>
                    <a:pt x="39" y="218"/>
                  </a:cubicBezTo>
                  <a:cubicBezTo>
                    <a:pt x="80" y="259"/>
                    <a:pt x="140" y="246"/>
                    <a:pt x="172" y="190"/>
                  </a:cubicBezTo>
                  <a:cubicBezTo>
                    <a:pt x="191" y="158"/>
                    <a:pt x="207" y="130"/>
                    <a:pt x="211" y="104"/>
                  </a:cubicBezTo>
                  <a:cubicBezTo>
                    <a:pt x="212" y="102"/>
                    <a:pt x="213" y="101"/>
                    <a:pt x="213" y="99"/>
                  </a:cubicBezTo>
                  <a:cubicBezTo>
                    <a:pt x="213" y="99"/>
                    <a:pt x="213" y="98"/>
                    <a:pt x="212" y="98"/>
                  </a:cubicBezTo>
                  <a:cubicBezTo>
                    <a:pt x="207" y="92"/>
                    <a:pt x="203" y="87"/>
                    <a:pt x="199" y="83"/>
                  </a:cubicBezTo>
                  <a:close/>
                </a:path>
              </a:pathLst>
            </a:custGeom>
            <a:solidFill>
              <a:srgbClr val="042F17"/>
            </a:solidFill>
            <a:ln>
              <a:noFill/>
            </a:ln>
          </p:spPr>
          <p:txBody>
            <a:bodyPr/>
            <a:p>
              <a:pPr defTabSz="1828165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dirty="0">
                <a:cs typeface="+mn-ea"/>
                <a:sym typeface="+mn-lt"/>
              </a:endParaRPr>
            </a:p>
          </p:txBody>
        </p:sp>
        <p:sp>
          <p:nvSpPr>
            <p:cNvPr id="27" name="Freeform 27"/>
            <p:cNvSpPr/>
            <p:nvPr/>
          </p:nvSpPr>
          <p:spPr bwMode="auto">
            <a:xfrm>
              <a:off x="6692301" y="2566001"/>
              <a:ext cx="763588" cy="1065212"/>
            </a:xfrm>
            <a:custGeom>
              <a:avLst/>
              <a:gdLst>
                <a:gd name="T0" fmla="*/ 22 w 203"/>
                <a:gd name="T1" fmla="*/ 60 h 283"/>
                <a:gd name="T2" fmla="*/ 34 w 203"/>
                <a:gd name="T3" fmla="*/ 216 h 283"/>
                <a:gd name="T4" fmla="*/ 72 w 203"/>
                <a:gd name="T5" fmla="*/ 246 h 283"/>
                <a:gd name="T6" fmla="*/ 95 w 203"/>
                <a:gd name="T7" fmla="*/ 267 h 283"/>
                <a:gd name="T8" fmla="*/ 99 w 203"/>
                <a:gd name="T9" fmla="*/ 270 h 283"/>
                <a:gd name="T10" fmla="*/ 113 w 203"/>
                <a:gd name="T11" fmla="*/ 283 h 283"/>
                <a:gd name="T12" fmla="*/ 170 w 203"/>
                <a:gd name="T13" fmla="*/ 207 h 283"/>
                <a:gd name="T14" fmla="*/ 155 w 203"/>
                <a:gd name="T15" fmla="*/ 31 h 283"/>
                <a:gd name="T16" fmla="*/ 56 w 203"/>
                <a:gd name="T17" fmla="*/ 22 h 283"/>
                <a:gd name="T18" fmla="*/ 22 w 203"/>
                <a:gd name="T19" fmla="*/ 60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3" h="283">
                  <a:moveTo>
                    <a:pt x="22" y="60"/>
                  </a:moveTo>
                  <a:cubicBezTo>
                    <a:pt x="0" y="99"/>
                    <a:pt x="11" y="165"/>
                    <a:pt x="34" y="216"/>
                  </a:cubicBezTo>
                  <a:cubicBezTo>
                    <a:pt x="37" y="216"/>
                    <a:pt x="55" y="231"/>
                    <a:pt x="72" y="246"/>
                  </a:cubicBezTo>
                  <a:cubicBezTo>
                    <a:pt x="79" y="252"/>
                    <a:pt x="87" y="259"/>
                    <a:pt x="95" y="267"/>
                  </a:cubicBezTo>
                  <a:cubicBezTo>
                    <a:pt x="97" y="268"/>
                    <a:pt x="98" y="269"/>
                    <a:pt x="99" y="270"/>
                  </a:cubicBezTo>
                  <a:cubicBezTo>
                    <a:pt x="103" y="274"/>
                    <a:pt x="108" y="278"/>
                    <a:pt x="113" y="283"/>
                  </a:cubicBezTo>
                  <a:cubicBezTo>
                    <a:pt x="133" y="272"/>
                    <a:pt x="150" y="241"/>
                    <a:pt x="170" y="207"/>
                  </a:cubicBezTo>
                  <a:cubicBezTo>
                    <a:pt x="203" y="151"/>
                    <a:pt x="196" y="72"/>
                    <a:pt x="155" y="31"/>
                  </a:cubicBezTo>
                  <a:cubicBezTo>
                    <a:pt x="126" y="2"/>
                    <a:pt x="88" y="0"/>
                    <a:pt x="56" y="22"/>
                  </a:cubicBezTo>
                  <a:cubicBezTo>
                    <a:pt x="44" y="31"/>
                    <a:pt x="32" y="43"/>
                    <a:pt x="22" y="60"/>
                  </a:cubicBezTo>
                  <a:close/>
                </a:path>
              </a:pathLst>
            </a:custGeom>
            <a:solidFill>
              <a:srgbClr val="042F17"/>
            </a:solidFill>
            <a:ln>
              <a:noFill/>
            </a:ln>
          </p:spPr>
          <p:txBody>
            <a:bodyPr/>
            <a:p>
              <a:pPr defTabSz="1828165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dirty="0">
                <a:cs typeface="+mn-ea"/>
                <a:sym typeface="+mn-lt"/>
              </a:endParaRPr>
            </a:p>
          </p:txBody>
        </p:sp>
        <p:sp>
          <p:nvSpPr>
            <p:cNvPr id="28" name="Freeform 28"/>
            <p:cNvSpPr/>
            <p:nvPr/>
          </p:nvSpPr>
          <p:spPr bwMode="auto">
            <a:xfrm>
              <a:off x="6826250" y="3368675"/>
              <a:ext cx="1438275" cy="1476375"/>
            </a:xfrm>
            <a:custGeom>
              <a:avLst/>
              <a:gdLst>
                <a:gd name="T0" fmla="*/ 381 w 382"/>
                <a:gd name="T1" fmla="*/ 346 h 392"/>
                <a:gd name="T2" fmla="*/ 374 w 382"/>
                <a:gd name="T3" fmla="*/ 338 h 392"/>
                <a:gd name="T4" fmla="*/ 80 w 382"/>
                <a:gd name="T5" fmla="*/ 67 h 392"/>
                <a:gd name="T6" fmla="*/ 66 w 382"/>
                <a:gd name="T7" fmla="*/ 54 h 392"/>
                <a:gd name="T8" fmla="*/ 62 w 382"/>
                <a:gd name="T9" fmla="*/ 51 h 392"/>
                <a:gd name="T10" fmla="*/ 39 w 382"/>
                <a:gd name="T11" fmla="*/ 30 h 392"/>
                <a:gd name="T12" fmla="*/ 1 w 382"/>
                <a:gd name="T13" fmla="*/ 0 h 392"/>
                <a:gd name="T14" fmla="*/ 1 w 382"/>
                <a:gd name="T15" fmla="*/ 0 h 392"/>
                <a:gd name="T16" fmla="*/ 1 w 382"/>
                <a:gd name="T17" fmla="*/ 0 h 392"/>
                <a:gd name="T18" fmla="*/ 1 w 382"/>
                <a:gd name="T19" fmla="*/ 0 h 392"/>
                <a:gd name="T20" fmla="*/ 1 w 382"/>
                <a:gd name="T21" fmla="*/ 2 h 392"/>
                <a:gd name="T22" fmla="*/ 57 w 382"/>
                <a:gd name="T23" fmla="*/ 69 h 392"/>
                <a:gd name="T24" fmla="*/ 70 w 382"/>
                <a:gd name="T25" fmla="*/ 84 h 392"/>
                <a:gd name="T26" fmla="*/ 71 w 382"/>
                <a:gd name="T27" fmla="*/ 85 h 392"/>
                <a:gd name="T28" fmla="*/ 347 w 382"/>
                <a:gd name="T29" fmla="*/ 384 h 392"/>
                <a:gd name="T30" fmla="*/ 355 w 382"/>
                <a:gd name="T31" fmla="*/ 392 h 392"/>
                <a:gd name="T32" fmla="*/ 358 w 382"/>
                <a:gd name="T33" fmla="*/ 391 h 392"/>
                <a:gd name="T34" fmla="*/ 374 w 382"/>
                <a:gd name="T35" fmla="*/ 376 h 392"/>
                <a:gd name="T36" fmla="*/ 381 w 382"/>
                <a:gd name="T37" fmla="*/ 351 h 392"/>
                <a:gd name="T38" fmla="*/ 381 w 382"/>
                <a:gd name="T39" fmla="*/ 346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82" h="392">
                  <a:moveTo>
                    <a:pt x="381" y="346"/>
                  </a:moveTo>
                  <a:cubicBezTo>
                    <a:pt x="381" y="346"/>
                    <a:pt x="379" y="343"/>
                    <a:pt x="374" y="338"/>
                  </a:cubicBezTo>
                  <a:cubicBezTo>
                    <a:pt x="337" y="304"/>
                    <a:pt x="177" y="154"/>
                    <a:pt x="80" y="67"/>
                  </a:cubicBezTo>
                  <a:cubicBezTo>
                    <a:pt x="75" y="62"/>
                    <a:pt x="70" y="58"/>
                    <a:pt x="66" y="54"/>
                  </a:cubicBezTo>
                  <a:cubicBezTo>
                    <a:pt x="65" y="53"/>
                    <a:pt x="64" y="52"/>
                    <a:pt x="62" y="51"/>
                  </a:cubicBezTo>
                  <a:cubicBezTo>
                    <a:pt x="54" y="43"/>
                    <a:pt x="46" y="36"/>
                    <a:pt x="39" y="30"/>
                  </a:cubicBezTo>
                  <a:cubicBezTo>
                    <a:pt x="22" y="15"/>
                    <a:pt x="4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1" y="1"/>
                    <a:pt x="1" y="2"/>
                  </a:cubicBezTo>
                  <a:cubicBezTo>
                    <a:pt x="3" y="9"/>
                    <a:pt x="31" y="40"/>
                    <a:pt x="57" y="69"/>
                  </a:cubicBezTo>
                  <a:cubicBezTo>
                    <a:pt x="61" y="73"/>
                    <a:pt x="65" y="78"/>
                    <a:pt x="70" y="84"/>
                  </a:cubicBezTo>
                  <a:cubicBezTo>
                    <a:pt x="71" y="84"/>
                    <a:pt x="71" y="85"/>
                    <a:pt x="71" y="85"/>
                  </a:cubicBezTo>
                  <a:cubicBezTo>
                    <a:pt x="162" y="186"/>
                    <a:pt x="312" y="347"/>
                    <a:pt x="347" y="384"/>
                  </a:cubicBezTo>
                  <a:cubicBezTo>
                    <a:pt x="352" y="389"/>
                    <a:pt x="355" y="392"/>
                    <a:pt x="355" y="392"/>
                  </a:cubicBezTo>
                  <a:cubicBezTo>
                    <a:pt x="355" y="392"/>
                    <a:pt x="356" y="392"/>
                    <a:pt x="358" y="391"/>
                  </a:cubicBezTo>
                  <a:cubicBezTo>
                    <a:pt x="362" y="390"/>
                    <a:pt x="367" y="386"/>
                    <a:pt x="374" y="376"/>
                  </a:cubicBezTo>
                  <a:cubicBezTo>
                    <a:pt x="380" y="365"/>
                    <a:pt x="381" y="356"/>
                    <a:pt x="381" y="351"/>
                  </a:cubicBezTo>
                  <a:cubicBezTo>
                    <a:pt x="382" y="348"/>
                    <a:pt x="381" y="346"/>
                    <a:pt x="381" y="346"/>
                  </a:cubicBezTo>
                  <a:close/>
                </a:path>
              </a:pathLst>
            </a:custGeom>
            <a:solidFill>
              <a:srgbClr val="13C765"/>
            </a:solidFill>
            <a:ln>
              <a:noFill/>
            </a:ln>
          </p:spPr>
          <p:txBody>
            <a:bodyPr/>
            <a:p>
              <a:pPr defTabSz="1828165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dirty="0">
                <a:cs typeface="+mn-ea"/>
                <a:sym typeface="+mn-lt"/>
              </a:endParaRPr>
            </a:p>
          </p:txBody>
        </p:sp>
      </p:grpSp>
      <p:grpSp>
        <p:nvGrpSpPr>
          <p:cNvPr id="29" name="Group 51"/>
          <p:cNvGrpSpPr/>
          <p:nvPr/>
        </p:nvGrpSpPr>
        <p:grpSpPr>
          <a:xfrm>
            <a:off x="1209664" y="1923220"/>
            <a:ext cx="764860" cy="765060"/>
            <a:chOff x="6120388" y="2293624"/>
            <a:chExt cx="764860" cy="765060"/>
          </a:xfrm>
        </p:grpSpPr>
        <p:sp>
          <p:nvSpPr>
            <p:cNvPr id="30" name="Oval 52"/>
            <p:cNvSpPr/>
            <p:nvPr/>
          </p:nvSpPr>
          <p:spPr bwMode="auto">
            <a:xfrm>
              <a:off x="6120388" y="2293624"/>
              <a:ext cx="764860" cy="765060"/>
            </a:xfrm>
            <a:prstGeom prst="ellipse">
              <a:avLst/>
            </a:prstGeom>
            <a:solidFill>
              <a:srgbClr val="13C76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 defTabSz="609600">
                <a:defRPr/>
              </a:pPr>
              <a:endParaRPr lang="en-US" sz="900" dirty="0">
                <a:cs typeface="+mn-ea"/>
                <a:sym typeface="+mn-lt"/>
              </a:endParaRPr>
            </a:p>
          </p:txBody>
        </p:sp>
        <p:sp>
          <p:nvSpPr>
            <p:cNvPr id="31" name="Freeform 127"/>
            <p:cNvSpPr>
              <a:spLocks noEditPoints="1"/>
            </p:cNvSpPr>
            <p:nvPr/>
          </p:nvSpPr>
          <p:spPr bwMode="auto">
            <a:xfrm>
              <a:off x="6344584" y="2486093"/>
              <a:ext cx="289573" cy="386534"/>
            </a:xfrm>
            <a:custGeom>
              <a:avLst/>
              <a:gdLst>
                <a:gd name="T0" fmla="*/ 40 w 192"/>
                <a:gd name="T1" fmla="*/ 256 h 256"/>
                <a:gd name="T2" fmla="*/ 80 w 192"/>
                <a:gd name="T3" fmla="*/ 216 h 256"/>
                <a:gd name="T4" fmla="*/ 80 w 192"/>
                <a:gd name="T5" fmla="*/ 102 h 256"/>
                <a:gd name="T6" fmla="*/ 176 w 192"/>
                <a:gd name="T7" fmla="*/ 82 h 256"/>
                <a:gd name="T8" fmla="*/ 176 w 192"/>
                <a:gd name="T9" fmla="*/ 160 h 256"/>
                <a:gd name="T10" fmla="*/ 152 w 192"/>
                <a:gd name="T11" fmla="*/ 152 h 256"/>
                <a:gd name="T12" fmla="*/ 112 w 192"/>
                <a:gd name="T13" fmla="*/ 192 h 256"/>
                <a:gd name="T14" fmla="*/ 152 w 192"/>
                <a:gd name="T15" fmla="*/ 232 h 256"/>
                <a:gd name="T16" fmla="*/ 192 w 192"/>
                <a:gd name="T17" fmla="*/ 192 h 256"/>
                <a:gd name="T18" fmla="*/ 192 w 192"/>
                <a:gd name="T19" fmla="*/ 72 h 256"/>
                <a:gd name="T20" fmla="*/ 192 w 192"/>
                <a:gd name="T21" fmla="*/ 72 h 256"/>
                <a:gd name="T22" fmla="*/ 192 w 192"/>
                <a:gd name="T23" fmla="*/ 8 h 256"/>
                <a:gd name="T24" fmla="*/ 189 w 192"/>
                <a:gd name="T25" fmla="*/ 2 h 256"/>
                <a:gd name="T26" fmla="*/ 182 w 192"/>
                <a:gd name="T27" fmla="*/ 0 h 256"/>
                <a:gd name="T28" fmla="*/ 70 w 192"/>
                <a:gd name="T29" fmla="*/ 24 h 256"/>
                <a:gd name="T30" fmla="*/ 64 w 192"/>
                <a:gd name="T31" fmla="*/ 32 h 256"/>
                <a:gd name="T32" fmla="*/ 64 w 192"/>
                <a:gd name="T33" fmla="*/ 96 h 256"/>
                <a:gd name="T34" fmla="*/ 64 w 192"/>
                <a:gd name="T35" fmla="*/ 96 h 256"/>
                <a:gd name="T36" fmla="*/ 64 w 192"/>
                <a:gd name="T37" fmla="*/ 184 h 256"/>
                <a:gd name="T38" fmla="*/ 40 w 192"/>
                <a:gd name="T39" fmla="*/ 176 h 256"/>
                <a:gd name="T40" fmla="*/ 0 w 192"/>
                <a:gd name="T41" fmla="*/ 216 h 256"/>
                <a:gd name="T42" fmla="*/ 40 w 192"/>
                <a:gd name="T43" fmla="*/ 256 h 256"/>
                <a:gd name="T44" fmla="*/ 152 w 192"/>
                <a:gd name="T45" fmla="*/ 216 h 256"/>
                <a:gd name="T46" fmla="*/ 128 w 192"/>
                <a:gd name="T47" fmla="*/ 192 h 256"/>
                <a:gd name="T48" fmla="*/ 152 w 192"/>
                <a:gd name="T49" fmla="*/ 168 h 256"/>
                <a:gd name="T50" fmla="*/ 176 w 192"/>
                <a:gd name="T51" fmla="*/ 192 h 256"/>
                <a:gd name="T52" fmla="*/ 152 w 192"/>
                <a:gd name="T53" fmla="*/ 216 h 256"/>
                <a:gd name="T54" fmla="*/ 176 w 192"/>
                <a:gd name="T55" fmla="*/ 18 h 256"/>
                <a:gd name="T56" fmla="*/ 176 w 192"/>
                <a:gd name="T57" fmla="*/ 66 h 256"/>
                <a:gd name="T58" fmla="*/ 80 w 192"/>
                <a:gd name="T59" fmla="*/ 86 h 256"/>
                <a:gd name="T60" fmla="*/ 80 w 192"/>
                <a:gd name="T61" fmla="*/ 38 h 256"/>
                <a:gd name="T62" fmla="*/ 176 w 192"/>
                <a:gd name="T63" fmla="*/ 18 h 256"/>
                <a:gd name="T64" fmla="*/ 40 w 192"/>
                <a:gd name="T65" fmla="*/ 192 h 256"/>
                <a:gd name="T66" fmla="*/ 64 w 192"/>
                <a:gd name="T67" fmla="*/ 216 h 256"/>
                <a:gd name="T68" fmla="*/ 40 w 192"/>
                <a:gd name="T69" fmla="*/ 240 h 256"/>
                <a:gd name="T70" fmla="*/ 16 w 192"/>
                <a:gd name="T71" fmla="*/ 216 h 256"/>
                <a:gd name="T72" fmla="*/ 40 w 192"/>
                <a:gd name="T73" fmla="*/ 192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92" h="256">
                  <a:moveTo>
                    <a:pt x="40" y="256"/>
                  </a:moveTo>
                  <a:cubicBezTo>
                    <a:pt x="62" y="256"/>
                    <a:pt x="80" y="238"/>
                    <a:pt x="80" y="216"/>
                  </a:cubicBezTo>
                  <a:cubicBezTo>
                    <a:pt x="80" y="102"/>
                    <a:pt x="80" y="102"/>
                    <a:pt x="80" y="102"/>
                  </a:cubicBezTo>
                  <a:cubicBezTo>
                    <a:pt x="176" y="82"/>
                    <a:pt x="176" y="82"/>
                    <a:pt x="176" y="82"/>
                  </a:cubicBezTo>
                  <a:cubicBezTo>
                    <a:pt x="176" y="160"/>
                    <a:pt x="176" y="160"/>
                    <a:pt x="176" y="160"/>
                  </a:cubicBezTo>
                  <a:cubicBezTo>
                    <a:pt x="168" y="155"/>
                    <a:pt x="161" y="152"/>
                    <a:pt x="152" y="152"/>
                  </a:cubicBezTo>
                  <a:cubicBezTo>
                    <a:pt x="130" y="152"/>
                    <a:pt x="112" y="170"/>
                    <a:pt x="112" y="192"/>
                  </a:cubicBezTo>
                  <a:cubicBezTo>
                    <a:pt x="112" y="214"/>
                    <a:pt x="130" y="232"/>
                    <a:pt x="152" y="232"/>
                  </a:cubicBezTo>
                  <a:cubicBezTo>
                    <a:pt x="174" y="232"/>
                    <a:pt x="192" y="214"/>
                    <a:pt x="192" y="192"/>
                  </a:cubicBezTo>
                  <a:cubicBezTo>
                    <a:pt x="192" y="72"/>
                    <a:pt x="192" y="72"/>
                    <a:pt x="192" y="72"/>
                  </a:cubicBezTo>
                  <a:cubicBezTo>
                    <a:pt x="192" y="72"/>
                    <a:pt x="192" y="72"/>
                    <a:pt x="192" y="72"/>
                  </a:cubicBezTo>
                  <a:cubicBezTo>
                    <a:pt x="192" y="8"/>
                    <a:pt x="192" y="8"/>
                    <a:pt x="192" y="8"/>
                  </a:cubicBezTo>
                  <a:cubicBezTo>
                    <a:pt x="192" y="6"/>
                    <a:pt x="191" y="3"/>
                    <a:pt x="189" y="2"/>
                  </a:cubicBezTo>
                  <a:cubicBezTo>
                    <a:pt x="187" y="0"/>
                    <a:pt x="185" y="0"/>
                    <a:pt x="182" y="0"/>
                  </a:cubicBezTo>
                  <a:cubicBezTo>
                    <a:pt x="70" y="24"/>
                    <a:pt x="70" y="24"/>
                    <a:pt x="70" y="24"/>
                  </a:cubicBezTo>
                  <a:cubicBezTo>
                    <a:pt x="67" y="25"/>
                    <a:pt x="64" y="28"/>
                    <a:pt x="64" y="32"/>
                  </a:cubicBezTo>
                  <a:cubicBezTo>
                    <a:pt x="64" y="96"/>
                    <a:pt x="64" y="96"/>
                    <a:pt x="64" y="96"/>
                  </a:cubicBezTo>
                  <a:cubicBezTo>
                    <a:pt x="64" y="96"/>
                    <a:pt x="64" y="96"/>
                    <a:pt x="64" y="96"/>
                  </a:cubicBezTo>
                  <a:cubicBezTo>
                    <a:pt x="64" y="184"/>
                    <a:pt x="64" y="184"/>
                    <a:pt x="64" y="184"/>
                  </a:cubicBezTo>
                  <a:cubicBezTo>
                    <a:pt x="56" y="179"/>
                    <a:pt x="49" y="176"/>
                    <a:pt x="40" y="176"/>
                  </a:cubicBezTo>
                  <a:cubicBezTo>
                    <a:pt x="18" y="176"/>
                    <a:pt x="0" y="194"/>
                    <a:pt x="0" y="216"/>
                  </a:cubicBezTo>
                  <a:cubicBezTo>
                    <a:pt x="0" y="238"/>
                    <a:pt x="18" y="256"/>
                    <a:pt x="40" y="256"/>
                  </a:cubicBezTo>
                  <a:close/>
                  <a:moveTo>
                    <a:pt x="152" y="216"/>
                  </a:moveTo>
                  <a:cubicBezTo>
                    <a:pt x="139" y="216"/>
                    <a:pt x="128" y="205"/>
                    <a:pt x="128" y="192"/>
                  </a:cubicBezTo>
                  <a:cubicBezTo>
                    <a:pt x="128" y="179"/>
                    <a:pt x="139" y="168"/>
                    <a:pt x="152" y="168"/>
                  </a:cubicBezTo>
                  <a:cubicBezTo>
                    <a:pt x="165" y="168"/>
                    <a:pt x="176" y="179"/>
                    <a:pt x="176" y="192"/>
                  </a:cubicBezTo>
                  <a:cubicBezTo>
                    <a:pt x="176" y="205"/>
                    <a:pt x="165" y="216"/>
                    <a:pt x="152" y="216"/>
                  </a:cubicBezTo>
                  <a:close/>
                  <a:moveTo>
                    <a:pt x="176" y="18"/>
                  </a:moveTo>
                  <a:cubicBezTo>
                    <a:pt x="176" y="66"/>
                    <a:pt x="176" y="66"/>
                    <a:pt x="176" y="66"/>
                  </a:cubicBezTo>
                  <a:cubicBezTo>
                    <a:pt x="80" y="86"/>
                    <a:pt x="80" y="86"/>
                    <a:pt x="80" y="86"/>
                  </a:cubicBezTo>
                  <a:cubicBezTo>
                    <a:pt x="80" y="38"/>
                    <a:pt x="80" y="38"/>
                    <a:pt x="80" y="38"/>
                  </a:cubicBezTo>
                  <a:lnTo>
                    <a:pt x="176" y="18"/>
                  </a:lnTo>
                  <a:close/>
                  <a:moveTo>
                    <a:pt x="40" y="192"/>
                  </a:moveTo>
                  <a:cubicBezTo>
                    <a:pt x="53" y="192"/>
                    <a:pt x="64" y="203"/>
                    <a:pt x="64" y="216"/>
                  </a:cubicBezTo>
                  <a:cubicBezTo>
                    <a:pt x="64" y="229"/>
                    <a:pt x="53" y="240"/>
                    <a:pt x="40" y="240"/>
                  </a:cubicBezTo>
                  <a:cubicBezTo>
                    <a:pt x="27" y="240"/>
                    <a:pt x="16" y="229"/>
                    <a:pt x="16" y="216"/>
                  </a:cubicBezTo>
                  <a:cubicBezTo>
                    <a:pt x="16" y="203"/>
                    <a:pt x="27" y="192"/>
                    <a:pt x="40" y="19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en-US">
                <a:cs typeface="+mn-ea"/>
                <a:sym typeface="+mn-lt"/>
              </a:endParaRPr>
            </a:p>
          </p:txBody>
        </p:sp>
      </p:grpSp>
      <p:grpSp>
        <p:nvGrpSpPr>
          <p:cNvPr id="32" name="Group 54"/>
          <p:cNvGrpSpPr/>
          <p:nvPr/>
        </p:nvGrpSpPr>
        <p:grpSpPr>
          <a:xfrm>
            <a:off x="1209443" y="2928043"/>
            <a:ext cx="764860" cy="765060"/>
            <a:chOff x="6127152" y="3285112"/>
            <a:chExt cx="764860" cy="765060"/>
          </a:xfrm>
        </p:grpSpPr>
        <p:sp>
          <p:nvSpPr>
            <p:cNvPr id="33" name="Oval 55"/>
            <p:cNvSpPr/>
            <p:nvPr/>
          </p:nvSpPr>
          <p:spPr bwMode="auto">
            <a:xfrm>
              <a:off x="6127152" y="3285112"/>
              <a:ext cx="764860" cy="765060"/>
            </a:xfrm>
            <a:prstGeom prst="ellipse">
              <a:avLst/>
            </a:prstGeom>
            <a:solidFill>
              <a:srgbClr val="042F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 defTabSz="609600">
                <a:defRPr/>
              </a:pPr>
              <a:endParaRPr lang="en-US" sz="900" dirty="0">
                <a:cs typeface="+mn-ea"/>
                <a:sym typeface="+mn-lt"/>
              </a:endParaRPr>
            </a:p>
          </p:txBody>
        </p:sp>
        <p:grpSp>
          <p:nvGrpSpPr>
            <p:cNvPr id="89" name="Group 56"/>
            <p:cNvGrpSpPr/>
            <p:nvPr/>
          </p:nvGrpSpPr>
          <p:grpSpPr>
            <a:xfrm>
              <a:off x="6309551" y="3510984"/>
              <a:ext cx="386534" cy="314469"/>
              <a:chOff x="6369689" y="2031259"/>
              <a:chExt cx="386534" cy="314469"/>
            </a:xfrm>
            <a:solidFill>
              <a:schemeClr val="bg1"/>
            </a:solidFill>
          </p:grpSpPr>
          <p:sp>
            <p:nvSpPr>
              <p:cNvPr id="90" name="Freeform 42"/>
              <p:cNvSpPr>
                <a:spLocks noEditPoints="1"/>
              </p:cNvSpPr>
              <p:nvPr/>
            </p:nvSpPr>
            <p:spPr bwMode="auto">
              <a:xfrm>
                <a:off x="6369689" y="2031259"/>
                <a:ext cx="386534" cy="314469"/>
              </a:xfrm>
              <a:custGeom>
                <a:avLst/>
                <a:gdLst>
                  <a:gd name="T0" fmla="*/ 248 w 256"/>
                  <a:gd name="T1" fmla="*/ 0 h 208"/>
                  <a:gd name="T2" fmla="*/ 40 w 256"/>
                  <a:gd name="T3" fmla="*/ 0 h 208"/>
                  <a:gd name="T4" fmla="*/ 32 w 256"/>
                  <a:gd name="T5" fmla="*/ 8 h 208"/>
                  <a:gd name="T6" fmla="*/ 32 w 256"/>
                  <a:gd name="T7" fmla="*/ 32 h 208"/>
                  <a:gd name="T8" fmla="*/ 8 w 256"/>
                  <a:gd name="T9" fmla="*/ 32 h 208"/>
                  <a:gd name="T10" fmla="*/ 0 w 256"/>
                  <a:gd name="T11" fmla="*/ 40 h 208"/>
                  <a:gd name="T12" fmla="*/ 0 w 256"/>
                  <a:gd name="T13" fmla="*/ 200 h 208"/>
                  <a:gd name="T14" fmla="*/ 8 w 256"/>
                  <a:gd name="T15" fmla="*/ 208 h 208"/>
                  <a:gd name="T16" fmla="*/ 216 w 256"/>
                  <a:gd name="T17" fmla="*/ 208 h 208"/>
                  <a:gd name="T18" fmla="*/ 224 w 256"/>
                  <a:gd name="T19" fmla="*/ 200 h 208"/>
                  <a:gd name="T20" fmla="*/ 224 w 256"/>
                  <a:gd name="T21" fmla="*/ 176 h 208"/>
                  <a:gd name="T22" fmla="*/ 248 w 256"/>
                  <a:gd name="T23" fmla="*/ 176 h 208"/>
                  <a:gd name="T24" fmla="*/ 256 w 256"/>
                  <a:gd name="T25" fmla="*/ 168 h 208"/>
                  <a:gd name="T26" fmla="*/ 256 w 256"/>
                  <a:gd name="T27" fmla="*/ 8 h 208"/>
                  <a:gd name="T28" fmla="*/ 248 w 256"/>
                  <a:gd name="T29" fmla="*/ 0 h 208"/>
                  <a:gd name="T30" fmla="*/ 208 w 256"/>
                  <a:gd name="T31" fmla="*/ 48 h 208"/>
                  <a:gd name="T32" fmla="*/ 208 w 256"/>
                  <a:gd name="T33" fmla="*/ 175 h 208"/>
                  <a:gd name="T34" fmla="*/ 165 w 256"/>
                  <a:gd name="T35" fmla="*/ 138 h 208"/>
                  <a:gd name="T36" fmla="*/ 156 w 256"/>
                  <a:gd name="T37" fmla="*/ 137 h 208"/>
                  <a:gd name="T38" fmla="*/ 122 w 256"/>
                  <a:gd name="T39" fmla="*/ 158 h 208"/>
                  <a:gd name="T40" fmla="*/ 70 w 256"/>
                  <a:gd name="T41" fmla="*/ 99 h 208"/>
                  <a:gd name="T42" fmla="*/ 64 w 256"/>
                  <a:gd name="T43" fmla="*/ 96 h 208"/>
                  <a:gd name="T44" fmla="*/ 58 w 256"/>
                  <a:gd name="T45" fmla="*/ 98 h 208"/>
                  <a:gd name="T46" fmla="*/ 16 w 256"/>
                  <a:gd name="T47" fmla="*/ 141 h 208"/>
                  <a:gd name="T48" fmla="*/ 16 w 256"/>
                  <a:gd name="T49" fmla="*/ 48 h 208"/>
                  <a:gd name="T50" fmla="*/ 208 w 256"/>
                  <a:gd name="T51" fmla="*/ 48 h 208"/>
                  <a:gd name="T52" fmla="*/ 16 w 256"/>
                  <a:gd name="T53" fmla="*/ 163 h 208"/>
                  <a:gd name="T54" fmla="*/ 64 w 256"/>
                  <a:gd name="T55" fmla="*/ 116 h 208"/>
                  <a:gd name="T56" fmla="*/ 114 w 256"/>
                  <a:gd name="T57" fmla="*/ 173 h 208"/>
                  <a:gd name="T58" fmla="*/ 124 w 256"/>
                  <a:gd name="T59" fmla="*/ 175 h 208"/>
                  <a:gd name="T60" fmla="*/ 159 w 256"/>
                  <a:gd name="T61" fmla="*/ 154 h 208"/>
                  <a:gd name="T62" fmla="*/ 204 w 256"/>
                  <a:gd name="T63" fmla="*/ 192 h 208"/>
                  <a:gd name="T64" fmla="*/ 16 w 256"/>
                  <a:gd name="T65" fmla="*/ 192 h 208"/>
                  <a:gd name="T66" fmla="*/ 16 w 256"/>
                  <a:gd name="T67" fmla="*/ 163 h 208"/>
                  <a:gd name="T68" fmla="*/ 240 w 256"/>
                  <a:gd name="T69" fmla="*/ 160 h 208"/>
                  <a:gd name="T70" fmla="*/ 224 w 256"/>
                  <a:gd name="T71" fmla="*/ 160 h 208"/>
                  <a:gd name="T72" fmla="*/ 224 w 256"/>
                  <a:gd name="T73" fmla="*/ 40 h 208"/>
                  <a:gd name="T74" fmla="*/ 216 w 256"/>
                  <a:gd name="T75" fmla="*/ 32 h 208"/>
                  <a:gd name="T76" fmla="*/ 48 w 256"/>
                  <a:gd name="T77" fmla="*/ 32 h 208"/>
                  <a:gd name="T78" fmla="*/ 48 w 256"/>
                  <a:gd name="T79" fmla="*/ 16 h 208"/>
                  <a:gd name="T80" fmla="*/ 240 w 256"/>
                  <a:gd name="T81" fmla="*/ 16 h 208"/>
                  <a:gd name="T82" fmla="*/ 240 w 256"/>
                  <a:gd name="T83" fmla="*/ 16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256" h="208">
                    <a:moveTo>
                      <a:pt x="248" y="0"/>
                    </a:moveTo>
                    <a:cubicBezTo>
                      <a:pt x="40" y="0"/>
                      <a:pt x="40" y="0"/>
                      <a:pt x="40" y="0"/>
                    </a:cubicBezTo>
                    <a:cubicBezTo>
                      <a:pt x="36" y="0"/>
                      <a:pt x="32" y="4"/>
                      <a:pt x="32" y="8"/>
                    </a:cubicBezTo>
                    <a:cubicBezTo>
                      <a:pt x="32" y="32"/>
                      <a:pt x="32" y="32"/>
                      <a:pt x="32" y="32"/>
                    </a:cubicBezTo>
                    <a:cubicBezTo>
                      <a:pt x="8" y="32"/>
                      <a:pt x="8" y="32"/>
                      <a:pt x="8" y="32"/>
                    </a:cubicBezTo>
                    <a:cubicBezTo>
                      <a:pt x="4" y="32"/>
                      <a:pt x="0" y="36"/>
                      <a:pt x="0" y="40"/>
                    </a:cubicBezTo>
                    <a:cubicBezTo>
                      <a:pt x="0" y="200"/>
                      <a:pt x="0" y="200"/>
                      <a:pt x="0" y="200"/>
                    </a:cubicBezTo>
                    <a:cubicBezTo>
                      <a:pt x="0" y="204"/>
                      <a:pt x="4" y="208"/>
                      <a:pt x="8" y="208"/>
                    </a:cubicBezTo>
                    <a:cubicBezTo>
                      <a:pt x="216" y="208"/>
                      <a:pt x="216" y="208"/>
                      <a:pt x="216" y="208"/>
                    </a:cubicBezTo>
                    <a:cubicBezTo>
                      <a:pt x="220" y="208"/>
                      <a:pt x="224" y="204"/>
                      <a:pt x="224" y="200"/>
                    </a:cubicBezTo>
                    <a:cubicBezTo>
                      <a:pt x="224" y="176"/>
                      <a:pt x="224" y="176"/>
                      <a:pt x="224" y="176"/>
                    </a:cubicBezTo>
                    <a:cubicBezTo>
                      <a:pt x="248" y="176"/>
                      <a:pt x="248" y="176"/>
                      <a:pt x="248" y="176"/>
                    </a:cubicBezTo>
                    <a:cubicBezTo>
                      <a:pt x="252" y="176"/>
                      <a:pt x="256" y="172"/>
                      <a:pt x="256" y="168"/>
                    </a:cubicBezTo>
                    <a:cubicBezTo>
                      <a:pt x="256" y="8"/>
                      <a:pt x="256" y="8"/>
                      <a:pt x="256" y="8"/>
                    </a:cubicBezTo>
                    <a:cubicBezTo>
                      <a:pt x="256" y="4"/>
                      <a:pt x="252" y="0"/>
                      <a:pt x="248" y="0"/>
                    </a:cubicBezTo>
                    <a:close/>
                    <a:moveTo>
                      <a:pt x="208" y="48"/>
                    </a:moveTo>
                    <a:cubicBezTo>
                      <a:pt x="208" y="175"/>
                      <a:pt x="208" y="175"/>
                      <a:pt x="208" y="175"/>
                    </a:cubicBezTo>
                    <a:cubicBezTo>
                      <a:pt x="165" y="138"/>
                      <a:pt x="165" y="138"/>
                      <a:pt x="165" y="138"/>
                    </a:cubicBezTo>
                    <a:cubicBezTo>
                      <a:pt x="163" y="136"/>
                      <a:pt x="159" y="135"/>
                      <a:pt x="156" y="137"/>
                    </a:cubicBezTo>
                    <a:cubicBezTo>
                      <a:pt x="122" y="158"/>
                      <a:pt x="122" y="158"/>
                      <a:pt x="122" y="158"/>
                    </a:cubicBezTo>
                    <a:cubicBezTo>
                      <a:pt x="70" y="99"/>
                      <a:pt x="70" y="99"/>
                      <a:pt x="70" y="99"/>
                    </a:cubicBezTo>
                    <a:cubicBezTo>
                      <a:pt x="69" y="97"/>
                      <a:pt x="66" y="96"/>
                      <a:pt x="64" y="96"/>
                    </a:cubicBezTo>
                    <a:cubicBezTo>
                      <a:pt x="62" y="96"/>
                      <a:pt x="60" y="97"/>
                      <a:pt x="58" y="98"/>
                    </a:cubicBezTo>
                    <a:cubicBezTo>
                      <a:pt x="16" y="141"/>
                      <a:pt x="16" y="141"/>
                      <a:pt x="16" y="141"/>
                    </a:cubicBezTo>
                    <a:cubicBezTo>
                      <a:pt x="16" y="48"/>
                      <a:pt x="16" y="48"/>
                      <a:pt x="16" y="48"/>
                    </a:cubicBezTo>
                    <a:lnTo>
                      <a:pt x="208" y="48"/>
                    </a:lnTo>
                    <a:close/>
                    <a:moveTo>
                      <a:pt x="16" y="163"/>
                    </a:moveTo>
                    <a:cubicBezTo>
                      <a:pt x="64" y="116"/>
                      <a:pt x="64" y="116"/>
                      <a:pt x="64" y="116"/>
                    </a:cubicBezTo>
                    <a:cubicBezTo>
                      <a:pt x="114" y="173"/>
                      <a:pt x="114" y="173"/>
                      <a:pt x="114" y="173"/>
                    </a:cubicBezTo>
                    <a:cubicBezTo>
                      <a:pt x="117" y="176"/>
                      <a:pt x="121" y="177"/>
                      <a:pt x="124" y="175"/>
                    </a:cubicBezTo>
                    <a:cubicBezTo>
                      <a:pt x="159" y="154"/>
                      <a:pt x="159" y="154"/>
                      <a:pt x="159" y="154"/>
                    </a:cubicBezTo>
                    <a:cubicBezTo>
                      <a:pt x="204" y="192"/>
                      <a:pt x="204" y="192"/>
                      <a:pt x="204" y="192"/>
                    </a:cubicBezTo>
                    <a:cubicBezTo>
                      <a:pt x="16" y="192"/>
                      <a:pt x="16" y="192"/>
                      <a:pt x="16" y="192"/>
                    </a:cubicBezTo>
                    <a:lnTo>
                      <a:pt x="16" y="163"/>
                    </a:lnTo>
                    <a:close/>
                    <a:moveTo>
                      <a:pt x="240" y="160"/>
                    </a:moveTo>
                    <a:cubicBezTo>
                      <a:pt x="224" y="160"/>
                      <a:pt x="224" y="160"/>
                      <a:pt x="224" y="160"/>
                    </a:cubicBezTo>
                    <a:cubicBezTo>
                      <a:pt x="224" y="40"/>
                      <a:pt x="224" y="40"/>
                      <a:pt x="224" y="40"/>
                    </a:cubicBezTo>
                    <a:cubicBezTo>
                      <a:pt x="224" y="36"/>
                      <a:pt x="220" y="32"/>
                      <a:pt x="216" y="32"/>
                    </a:cubicBezTo>
                    <a:cubicBezTo>
                      <a:pt x="48" y="32"/>
                      <a:pt x="48" y="32"/>
                      <a:pt x="48" y="32"/>
                    </a:cubicBezTo>
                    <a:cubicBezTo>
                      <a:pt x="48" y="16"/>
                      <a:pt x="48" y="16"/>
                      <a:pt x="48" y="16"/>
                    </a:cubicBezTo>
                    <a:cubicBezTo>
                      <a:pt x="240" y="16"/>
                      <a:pt x="240" y="16"/>
                      <a:pt x="240" y="16"/>
                    </a:cubicBezTo>
                    <a:lnTo>
                      <a:pt x="240" y="1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91" name="Freeform 43"/>
              <p:cNvSpPr>
                <a:spLocks noEditPoints="1"/>
              </p:cNvSpPr>
              <p:nvPr/>
            </p:nvSpPr>
            <p:spPr bwMode="auto">
              <a:xfrm>
                <a:off x="6575404" y="2128221"/>
                <a:ext cx="83858" cy="85169"/>
              </a:xfrm>
              <a:custGeom>
                <a:avLst/>
                <a:gdLst>
                  <a:gd name="T0" fmla="*/ 28 w 56"/>
                  <a:gd name="T1" fmla="*/ 56 h 56"/>
                  <a:gd name="T2" fmla="*/ 56 w 56"/>
                  <a:gd name="T3" fmla="*/ 28 h 56"/>
                  <a:gd name="T4" fmla="*/ 28 w 56"/>
                  <a:gd name="T5" fmla="*/ 0 h 56"/>
                  <a:gd name="T6" fmla="*/ 0 w 56"/>
                  <a:gd name="T7" fmla="*/ 28 h 56"/>
                  <a:gd name="T8" fmla="*/ 28 w 56"/>
                  <a:gd name="T9" fmla="*/ 56 h 56"/>
                  <a:gd name="T10" fmla="*/ 28 w 56"/>
                  <a:gd name="T11" fmla="*/ 16 h 56"/>
                  <a:gd name="T12" fmla="*/ 40 w 56"/>
                  <a:gd name="T13" fmla="*/ 28 h 56"/>
                  <a:gd name="T14" fmla="*/ 28 w 56"/>
                  <a:gd name="T15" fmla="*/ 40 h 56"/>
                  <a:gd name="T16" fmla="*/ 16 w 56"/>
                  <a:gd name="T17" fmla="*/ 28 h 56"/>
                  <a:gd name="T18" fmla="*/ 28 w 56"/>
                  <a:gd name="T19" fmla="*/ 1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6" h="56">
                    <a:moveTo>
                      <a:pt x="28" y="56"/>
                    </a:moveTo>
                    <a:cubicBezTo>
                      <a:pt x="43" y="56"/>
                      <a:pt x="56" y="43"/>
                      <a:pt x="56" y="28"/>
                    </a:cubicBezTo>
                    <a:cubicBezTo>
                      <a:pt x="56" y="13"/>
                      <a:pt x="43" y="0"/>
                      <a:pt x="28" y="0"/>
                    </a:cubicBezTo>
                    <a:cubicBezTo>
                      <a:pt x="13" y="0"/>
                      <a:pt x="0" y="13"/>
                      <a:pt x="0" y="28"/>
                    </a:cubicBezTo>
                    <a:cubicBezTo>
                      <a:pt x="0" y="43"/>
                      <a:pt x="13" y="56"/>
                      <a:pt x="28" y="56"/>
                    </a:cubicBezTo>
                    <a:close/>
                    <a:moveTo>
                      <a:pt x="28" y="16"/>
                    </a:moveTo>
                    <a:cubicBezTo>
                      <a:pt x="35" y="16"/>
                      <a:pt x="40" y="21"/>
                      <a:pt x="40" y="28"/>
                    </a:cubicBezTo>
                    <a:cubicBezTo>
                      <a:pt x="40" y="35"/>
                      <a:pt x="35" y="40"/>
                      <a:pt x="28" y="40"/>
                    </a:cubicBezTo>
                    <a:cubicBezTo>
                      <a:pt x="21" y="40"/>
                      <a:pt x="16" y="35"/>
                      <a:pt x="16" y="28"/>
                    </a:cubicBezTo>
                    <a:cubicBezTo>
                      <a:pt x="16" y="21"/>
                      <a:pt x="21" y="16"/>
                      <a:pt x="28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en-US"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92" name="Group 59"/>
          <p:cNvGrpSpPr/>
          <p:nvPr/>
        </p:nvGrpSpPr>
        <p:grpSpPr>
          <a:xfrm>
            <a:off x="1201717" y="3947019"/>
            <a:ext cx="764860" cy="765060"/>
            <a:chOff x="6122601" y="4289483"/>
            <a:chExt cx="764860" cy="765060"/>
          </a:xfrm>
        </p:grpSpPr>
        <p:sp>
          <p:nvSpPr>
            <p:cNvPr id="93" name="Oval 60"/>
            <p:cNvSpPr/>
            <p:nvPr/>
          </p:nvSpPr>
          <p:spPr bwMode="auto">
            <a:xfrm>
              <a:off x="6122601" y="4289483"/>
              <a:ext cx="764860" cy="765060"/>
            </a:xfrm>
            <a:prstGeom prst="ellipse">
              <a:avLst/>
            </a:prstGeom>
            <a:solidFill>
              <a:srgbClr val="13C76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 defTabSz="609600">
                <a:defRPr/>
              </a:pPr>
              <a:endParaRPr lang="en-US" sz="900" dirty="0">
                <a:cs typeface="+mn-ea"/>
                <a:sym typeface="+mn-lt"/>
              </a:endParaRPr>
            </a:p>
          </p:txBody>
        </p:sp>
        <p:grpSp>
          <p:nvGrpSpPr>
            <p:cNvPr id="94" name="Group 61"/>
            <p:cNvGrpSpPr/>
            <p:nvPr/>
          </p:nvGrpSpPr>
          <p:grpSpPr>
            <a:xfrm>
              <a:off x="6296103" y="4502331"/>
              <a:ext cx="386534" cy="339364"/>
              <a:chOff x="6369689" y="1149437"/>
              <a:chExt cx="386534" cy="339364"/>
            </a:xfrm>
            <a:solidFill>
              <a:schemeClr val="bg1"/>
            </a:solidFill>
          </p:grpSpPr>
          <p:sp>
            <p:nvSpPr>
              <p:cNvPr id="95" name="Freeform 19"/>
              <p:cNvSpPr>
                <a:spLocks noEditPoints="1"/>
              </p:cNvSpPr>
              <p:nvPr/>
            </p:nvSpPr>
            <p:spPr bwMode="auto">
              <a:xfrm>
                <a:off x="6369689" y="1149437"/>
                <a:ext cx="386534" cy="339364"/>
              </a:xfrm>
              <a:custGeom>
                <a:avLst/>
                <a:gdLst>
                  <a:gd name="T0" fmla="*/ 248 w 256"/>
                  <a:gd name="T1" fmla="*/ 16 h 224"/>
                  <a:gd name="T2" fmla="*/ 216 w 256"/>
                  <a:gd name="T3" fmla="*/ 16 h 224"/>
                  <a:gd name="T4" fmla="*/ 216 w 256"/>
                  <a:gd name="T5" fmla="*/ 8 h 224"/>
                  <a:gd name="T6" fmla="*/ 208 w 256"/>
                  <a:gd name="T7" fmla="*/ 0 h 224"/>
                  <a:gd name="T8" fmla="*/ 184 w 256"/>
                  <a:gd name="T9" fmla="*/ 0 h 224"/>
                  <a:gd name="T10" fmla="*/ 176 w 256"/>
                  <a:gd name="T11" fmla="*/ 8 h 224"/>
                  <a:gd name="T12" fmla="*/ 176 w 256"/>
                  <a:gd name="T13" fmla="*/ 16 h 224"/>
                  <a:gd name="T14" fmla="*/ 80 w 256"/>
                  <a:gd name="T15" fmla="*/ 16 h 224"/>
                  <a:gd name="T16" fmla="*/ 80 w 256"/>
                  <a:gd name="T17" fmla="*/ 8 h 224"/>
                  <a:gd name="T18" fmla="*/ 72 w 256"/>
                  <a:gd name="T19" fmla="*/ 0 h 224"/>
                  <a:gd name="T20" fmla="*/ 48 w 256"/>
                  <a:gd name="T21" fmla="*/ 0 h 224"/>
                  <a:gd name="T22" fmla="*/ 40 w 256"/>
                  <a:gd name="T23" fmla="*/ 8 h 224"/>
                  <a:gd name="T24" fmla="*/ 40 w 256"/>
                  <a:gd name="T25" fmla="*/ 16 h 224"/>
                  <a:gd name="T26" fmla="*/ 8 w 256"/>
                  <a:gd name="T27" fmla="*/ 16 h 224"/>
                  <a:gd name="T28" fmla="*/ 0 w 256"/>
                  <a:gd name="T29" fmla="*/ 24 h 224"/>
                  <a:gd name="T30" fmla="*/ 0 w 256"/>
                  <a:gd name="T31" fmla="*/ 216 h 224"/>
                  <a:gd name="T32" fmla="*/ 8 w 256"/>
                  <a:gd name="T33" fmla="*/ 224 h 224"/>
                  <a:gd name="T34" fmla="*/ 248 w 256"/>
                  <a:gd name="T35" fmla="*/ 224 h 224"/>
                  <a:gd name="T36" fmla="*/ 256 w 256"/>
                  <a:gd name="T37" fmla="*/ 216 h 224"/>
                  <a:gd name="T38" fmla="*/ 256 w 256"/>
                  <a:gd name="T39" fmla="*/ 24 h 224"/>
                  <a:gd name="T40" fmla="*/ 248 w 256"/>
                  <a:gd name="T41" fmla="*/ 16 h 224"/>
                  <a:gd name="T42" fmla="*/ 192 w 256"/>
                  <a:gd name="T43" fmla="*/ 16 h 224"/>
                  <a:gd name="T44" fmla="*/ 200 w 256"/>
                  <a:gd name="T45" fmla="*/ 16 h 224"/>
                  <a:gd name="T46" fmla="*/ 200 w 256"/>
                  <a:gd name="T47" fmla="*/ 32 h 224"/>
                  <a:gd name="T48" fmla="*/ 192 w 256"/>
                  <a:gd name="T49" fmla="*/ 32 h 224"/>
                  <a:gd name="T50" fmla="*/ 192 w 256"/>
                  <a:gd name="T51" fmla="*/ 16 h 224"/>
                  <a:gd name="T52" fmla="*/ 56 w 256"/>
                  <a:gd name="T53" fmla="*/ 16 h 224"/>
                  <a:gd name="T54" fmla="*/ 64 w 256"/>
                  <a:gd name="T55" fmla="*/ 16 h 224"/>
                  <a:gd name="T56" fmla="*/ 64 w 256"/>
                  <a:gd name="T57" fmla="*/ 32 h 224"/>
                  <a:gd name="T58" fmla="*/ 56 w 256"/>
                  <a:gd name="T59" fmla="*/ 32 h 224"/>
                  <a:gd name="T60" fmla="*/ 56 w 256"/>
                  <a:gd name="T61" fmla="*/ 16 h 224"/>
                  <a:gd name="T62" fmla="*/ 240 w 256"/>
                  <a:gd name="T63" fmla="*/ 208 h 224"/>
                  <a:gd name="T64" fmla="*/ 16 w 256"/>
                  <a:gd name="T65" fmla="*/ 208 h 224"/>
                  <a:gd name="T66" fmla="*/ 16 w 256"/>
                  <a:gd name="T67" fmla="*/ 32 h 224"/>
                  <a:gd name="T68" fmla="*/ 40 w 256"/>
                  <a:gd name="T69" fmla="*/ 32 h 224"/>
                  <a:gd name="T70" fmla="*/ 40 w 256"/>
                  <a:gd name="T71" fmla="*/ 40 h 224"/>
                  <a:gd name="T72" fmla="*/ 48 w 256"/>
                  <a:gd name="T73" fmla="*/ 48 h 224"/>
                  <a:gd name="T74" fmla="*/ 72 w 256"/>
                  <a:gd name="T75" fmla="*/ 48 h 224"/>
                  <a:gd name="T76" fmla="*/ 80 w 256"/>
                  <a:gd name="T77" fmla="*/ 40 h 224"/>
                  <a:gd name="T78" fmla="*/ 80 w 256"/>
                  <a:gd name="T79" fmla="*/ 32 h 224"/>
                  <a:gd name="T80" fmla="*/ 176 w 256"/>
                  <a:gd name="T81" fmla="*/ 32 h 224"/>
                  <a:gd name="T82" fmla="*/ 176 w 256"/>
                  <a:gd name="T83" fmla="*/ 40 h 224"/>
                  <a:gd name="T84" fmla="*/ 184 w 256"/>
                  <a:gd name="T85" fmla="*/ 48 h 224"/>
                  <a:gd name="T86" fmla="*/ 208 w 256"/>
                  <a:gd name="T87" fmla="*/ 48 h 224"/>
                  <a:gd name="T88" fmla="*/ 216 w 256"/>
                  <a:gd name="T89" fmla="*/ 40 h 224"/>
                  <a:gd name="T90" fmla="*/ 216 w 256"/>
                  <a:gd name="T91" fmla="*/ 32 h 224"/>
                  <a:gd name="T92" fmla="*/ 240 w 256"/>
                  <a:gd name="T93" fmla="*/ 32 h 224"/>
                  <a:gd name="T94" fmla="*/ 240 w 256"/>
                  <a:gd name="T95" fmla="*/ 208 h 2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56" h="224">
                    <a:moveTo>
                      <a:pt x="248" y="16"/>
                    </a:moveTo>
                    <a:cubicBezTo>
                      <a:pt x="216" y="16"/>
                      <a:pt x="216" y="16"/>
                      <a:pt x="216" y="16"/>
                    </a:cubicBezTo>
                    <a:cubicBezTo>
                      <a:pt x="216" y="8"/>
                      <a:pt x="216" y="8"/>
                      <a:pt x="216" y="8"/>
                    </a:cubicBezTo>
                    <a:cubicBezTo>
                      <a:pt x="216" y="4"/>
                      <a:pt x="212" y="0"/>
                      <a:pt x="208" y="0"/>
                    </a:cubicBezTo>
                    <a:cubicBezTo>
                      <a:pt x="184" y="0"/>
                      <a:pt x="184" y="0"/>
                      <a:pt x="184" y="0"/>
                    </a:cubicBezTo>
                    <a:cubicBezTo>
                      <a:pt x="180" y="0"/>
                      <a:pt x="176" y="4"/>
                      <a:pt x="176" y="8"/>
                    </a:cubicBezTo>
                    <a:cubicBezTo>
                      <a:pt x="176" y="16"/>
                      <a:pt x="176" y="16"/>
                      <a:pt x="176" y="16"/>
                    </a:cubicBezTo>
                    <a:cubicBezTo>
                      <a:pt x="80" y="16"/>
                      <a:pt x="80" y="16"/>
                      <a:pt x="80" y="16"/>
                    </a:cubicBezTo>
                    <a:cubicBezTo>
                      <a:pt x="80" y="8"/>
                      <a:pt x="80" y="8"/>
                      <a:pt x="80" y="8"/>
                    </a:cubicBezTo>
                    <a:cubicBezTo>
                      <a:pt x="80" y="4"/>
                      <a:pt x="76" y="0"/>
                      <a:pt x="72" y="0"/>
                    </a:cubicBezTo>
                    <a:cubicBezTo>
                      <a:pt x="48" y="0"/>
                      <a:pt x="48" y="0"/>
                      <a:pt x="48" y="0"/>
                    </a:cubicBezTo>
                    <a:cubicBezTo>
                      <a:pt x="44" y="0"/>
                      <a:pt x="40" y="4"/>
                      <a:pt x="40" y="8"/>
                    </a:cubicBezTo>
                    <a:cubicBezTo>
                      <a:pt x="40" y="16"/>
                      <a:pt x="40" y="16"/>
                      <a:pt x="40" y="16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4" y="16"/>
                      <a:pt x="0" y="20"/>
                      <a:pt x="0" y="24"/>
                    </a:cubicBezTo>
                    <a:cubicBezTo>
                      <a:pt x="0" y="216"/>
                      <a:pt x="0" y="216"/>
                      <a:pt x="0" y="216"/>
                    </a:cubicBezTo>
                    <a:cubicBezTo>
                      <a:pt x="0" y="220"/>
                      <a:pt x="4" y="224"/>
                      <a:pt x="8" y="224"/>
                    </a:cubicBezTo>
                    <a:cubicBezTo>
                      <a:pt x="248" y="224"/>
                      <a:pt x="248" y="224"/>
                      <a:pt x="248" y="224"/>
                    </a:cubicBezTo>
                    <a:cubicBezTo>
                      <a:pt x="252" y="224"/>
                      <a:pt x="256" y="220"/>
                      <a:pt x="256" y="216"/>
                    </a:cubicBezTo>
                    <a:cubicBezTo>
                      <a:pt x="256" y="24"/>
                      <a:pt x="256" y="24"/>
                      <a:pt x="256" y="24"/>
                    </a:cubicBezTo>
                    <a:cubicBezTo>
                      <a:pt x="256" y="20"/>
                      <a:pt x="252" y="16"/>
                      <a:pt x="248" y="16"/>
                    </a:cubicBezTo>
                    <a:close/>
                    <a:moveTo>
                      <a:pt x="192" y="16"/>
                    </a:moveTo>
                    <a:cubicBezTo>
                      <a:pt x="200" y="16"/>
                      <a:pt x="200" y="16"/>
                      <a:pt x="200" y="16"/>
                    </a:cubicBezTo>
                    <a:cubicBezTo>
                      <a:pt x="200" y="32"/>
                      <a:pt x="200" y="32"/>
                      <a:pt x="200" y="32"/>
                    </a:cubicBezTo>
                    <a:cubicBezTo>
                      <a:pt x="192" y="32"/>
                      <a:pt x="192" y="32"/>
                      <a:pt x="192" y="32"/>
                    </a:cubicBezTo>
                    <a:lnTo>
                      <a:pt x="192" y="16"/>
                    </a:lnTo>
                    <a:close/>
                    <a:moveTo>
                      <a:pt x="56" y="16"/>
                    </a:moveTo>
                    <a:cubicBezTo>
                      <a:pt x="64" y="16"/>
                      <a:pt x="64" y="16"/>
                      <a:pt x="64" y="16"/>
                    </a:cubicBezTo>
                    <a:cubicBezTo>
                      <a:pt x="64" y="32"/>
                      <a:pt x="64" y="32"/>
                      <a:pt x="64" y="32"/>
                    </a:cubicBezTo>
                    <a:cubicBezTo>
                      <a:pt x="56" y="32"/>
                      <a:pt x="56" y="32"/>
                      <a:pt x="56" y="32"/>
                    </a:cubicBezTo>
                    <a:lnTo>
                      <a:pt x="56" y="16"/>
                    </a:lnTo>
                    <a:close/>
                    <a:moveTo>
                      <a:pt x="240" y="208"/>
                    </a:moveTo>
                    <a:cubicBezTo>
                      <a:pt x="16" y="208"/>
                      <a:pt x="16" y="208"/>
                      <a:pt x="16" y="208"/>
                    </a:cubicBezTo>
                    <a:cubicBezTo>
                      <a:pt x="16" y="32"/>
                      <a:pt x="16" y="32"/>
                      <a:pt x="16" y="32"/>
                    </a:cubicBezTo>
                    <a:cubicBezTo>
                      <a:pt x="40" y="32"/>
                      <a:pt x="40" y="32"/>
                      <a:pt x="40" y="32"/>
                    </a:cubicBezTo>
                    <a:cubicBezTo>
                      <a:pt x="40" y="40"/>
                      <a:pt x="40" y="40"/>
                      <a:pt x="40" y="40"/>
                    </a:cubicBezTo>
                    <a:cubicBezTo>
                      <a:pt x="40" y="44"/>
                      <a:pt x="44" y="48"/>
                      <a:pt x="48" y="48"/>
                    </a:cubicBezTo>
                    <a:cubicBezTo>
                      <a:pt x="72" y="48"/>
                      <a:pt x="72" y="48"/>
                      <a:pt x="72" y="48"/>
                    </a:cubicBezTo>
                    <a:cubicBezTo>
                      <a:pt x="76" y="48"/>
                      <a:pt x="80" y="44"/>
                      <a:pt x="80" y="40"/>
                    </a:cubicBezTo>
                    <a:cubicBezTo>
                      <a:pt x="80" y="32"/>
                      <a:pt x="80" y="32"/>
                      <a:pt x="80" y="32"/>
                    </a:cubicBezTo>
                    <a:cubicBezTo>
                      <a:pt x="176" y="32"/>
                      <a:pt x="176" y="32"/>
                      <a:pt x="176" y="32"/>
                    </a:cubicBezTo>
                    <a:cubicBezTo>
                      <a:pt x="176" y="40"/>
                      <a:pt x="176" y="40"/>
                      <a:pt x="176" y="40"/>
                    </a:cubicBezTo>
                    <a:cubicBezTo>
                      <a:pt x="176" y="44"/>
                      <a:pt x="180" y="48"/>
                      <a:pt x="184" y="48"/>
                    </a:cubicBezTo>
                    <a:cubicBezTo>
                      <a:pt x="208" y="48"/>
                      <a:pt x="208" y="48"/>
                      <a:pt x="208" y="48"/>
                    </a:cubicBezTo>
                    <a:cubicBezTo>
                      <a:pt x="212" y="48"/>
                      <a:pt x="216" y="44"/>
                      <a:pt x="216" y="40"/>
                    </a:cubicBezTo>
                    <a:cubicBezTo>
                      <a:pt x="216" y="32"/>
                      <a:pt x="216" y="32"/>
                      <a:pt x="216" y="32"/>
                    </a:cubicBezTo>
                    <a:cubicBezTo>
                      <a:pt x="240" y="32"/>
                      <a:pt x="240" y="32"/>
                      <a:pt x="240" y="32"/>
                    </a:cubicBezTo>
                    <a:lnTo>
                      <a:pt x="240" y="20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96" name="Freeform 20"/>
              <p:cNvSpPr>
                <a:spLocks noEditPoints="1"/>
              </p:cNvSpPr>
              <p:nvPr/>
            </p:nvSpPr>
            <p:spPr bwMode="auto">
              <a:xfrm>
                <a:off x="6429962" y="1271294"/>
                <a:ext cx="73376" cy="72066"/>
              </a:xfrm>
              <a:custGeom>
                <a:avLst/>
                <a:gdLst>
                  <a:gd name="T0" fmla="*/ 40 w 48"/>
                  <a:gd name="T1" fmla="*/ 0 h 48"/>
                  <a:gd name="T2" fmla="*/ 8 w 48"/>
                  <a:gd name="T3" fmla="*/ 0 h 48"/>
                  <a:gd name="T4" fmla="*/ 0 w 48"/>
                  <a:gd name="T5" fmla="*/ 8 h 48"/>
                  <a:gd name="T6" fmla="*/ 0 w 48"/>
                  <a:gd name="T7" fmla="*/ 40 h 48"/>
                  <a:gd name="T8" fmla="*/ 8 w 48"/>
                  <a:gd name="T9" fmla="*/ 48 h 48"/>
                  <a:gd name="T10" fmla="*/ 40 w 48"/>
                  <a:gd name="T11" fmla="*/ 48 h 48"/>
                  <a:gd name="T12" fmla="*/ 48 w 48"/>
                  <a:gd name="T13" fmla="*/ 40 h 48"/>
                  <a:gd name="T14" fmla="*/ 48 w 48"/>
                  <a:gd name="T15" fmla="*/ 8 h 48"/>
                  <a:gd name="T16" fmla="*/ 40 w 48"/>
                  <a:gd name="T17" fmla="*/ 0 h 48"/>
                  <a:gd name="T18" fmla="*/ 32 w 48"/>
                  <a:gd name="T19" fmla="*/ 32 h 48"/>
                  <a:gd name="T20" fmla="*/ 16 w 48"/>
                  <a:gd name="T21" fmla="*/ 32 h 48"/>
                  <a:gd name="T22" fmla="*/ 16 w 48"/>
                  <a:gd name="T23" fmla="*/ 16 h 48"/>
                  <a:gd name="T24" fmla="*/ 32 w 48"/>
                  <a:gd name="T25" fmla="*/ 16 h 48"/>
                  <a:gd name="T26" fmla="*/ 32 w 48"/>
                  <a:gd name="T27" fmla="*/ 32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8" h="48">
                    <a:moveTo>
                      <a:pt x="40" y="0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4"/>
                      <a:pt x="0" y="8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0" y="44"/>
                      <a:pt x="4" y="48"/>
                      <a:pt x="8" y="48"/>
                    </a:cubicBezTo>
                    <a:cubicBezTo>
                      <a:pt x="40" y="48"/>
                      <a:pt x="40" y="48"/>
                      <a:pt x="40" y="48"/>
                    </a:cubicBezTo>
                    <a:cubicBezTo>
                      <a:pt x="44" y="48"/>
                      <a:pt x="48" y="44"/>
                      <a:pt x="48" y="40"/>
                    </a:cubicBezTo>
                    <a:cubicBezTo>
                      <a:pt x="48" y="8"/>
                      <a:pt x="48" y="8"/>
                      <a:pt x="48" y="8"/>
                    </a:cubicBezTo>
                    <a:cubicBezTo>
                      <a:pt x="48" y="4"/>
                      <a:pt x="44" y="0"/>
                      <a:pt x="40" y="0"/>
                    </a:cubicBezTo>
                    <a:close/>
                    <a:moveTo>
                      <a:pt x="32" y="32"/>
                    </a:moveTo>
                    <a:cubicBezTo>
                      <a:pt x="16" y="32"/>
                      <a:pt x="16" y="32"/>
                      <a:pt x="16" y="32"/>
                    </a:cubicBezTo>
                    <a:cubicBezTo>
                      <a:pt x="16" y="16"/>
                      <a:pt x="16" y="16"/>
                      <a:pt x="16" y="16"/>
                    </a:cubicBezTo>
                    <a:cubicBezTo>
                      <a:pt x="32" y="16"/>
                      <a:pt x="32" y="16"/>
                      <a:pt x="32" y="16"/>
                    </a:cubicBezTo>
                    <a:lnTo>
                      <a:pt x="32" y="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97" name="Freeform 21"/>
              <p:cNvSpPr>
                <a:spLocks noEditPoints="1"/>
              </p:cNvSpPr>
              <p:nvPr/>
            </p:nvSpPr>
            <p:spPr bwMode="auto">
              <a:xfrm>
                <a:off x="6526923" y="1271294"/>
                <a:ext cx="72066" cy="72066"/>
              </a:xfrm>
              <a:custGeom>
                <a:avLst/>
                <a:gdLst>
                  <a:gd name="T0" fmla="*/ 40 w 48"/>
                  <a:gd name="T1" fmla="*/ 0 h 48"/>
                  <a:gd name="T2" fmla="*/ 8 w 48"/>
                  <a:gd name="T3" fmla="*/ 0 h 48"/>
                  <a:gd name="T4" fmla="*/ 0 w 48"/>
                  <a:gd name="T5" fmla="*/ 8 h 48"/>
                  <a:gd name="T6" fmla="*/ 0 w 48"/>
                  <a:gd name="T7" fmla="*/ 40 h 48"/>
                  <a:gd name="T8" fmla="*/ 8 w 48"/>
                  <a:gd name="T9" fmla="*/ 48 h 48"/>
                  <a:gd name="T10" fmla="*/ 40 w 48"/>
                  <a:gd name="T11" fmla="*/ 48 h 48"/>
                  <a:gd name="T12" fmla="*/ 48 w 48"/>
                  <a:gd name="T13" fmla="*/ 40 h 48"/>
                  <a:gd name="T14" fmla="*/ 48 w 48"/>
                  <a:gd name="T15" fmla="*/ 8 h 48"/>
                  <a:gd name="T16" fmla="*/ 40 w 48"/>
                  <a:gd name="T17" fmla="*/ 0 h 48"/>
                  <a:gd name="T18" fmla="*/ 32 w 48"/>
                  <a:gd name="T19" fmla="*/ 32 h 48"/>
                  <a:gd name="T20" fmla="*/ 16 w 48"/>
                  <a:gd name="T21" fmla="*/ 32 h 48"/>
                  <a:gd name="T22" fmla="*/ 16 w 48"/>
                  <a:gd name="T23" fmla="*/ 16 h 48"/>
                  <a:gd name="T24" fmla="*/ 32 w 48"/>
                  <a:gd name="T25" fmla="*/ 16 h 48"/>
                  <a:gd name="T26" fmla="*/ 32 w 48"/>
                  <a:gd name="T27" fmla="*/ 32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8" h="48">
                    <a:moveTo>
                      <a:pt x="40" y="0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4"/>
                      <a:pt x="0" y="8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0" y="44"/>
                      <a:pt x="4" y="48"/>
                      <a:pt x="8" y="48"/>
                    </a:cubicBezTo>
                    <a:cubicBezTo>
                      <a:pt x="40" y="48"/>
                      <a:pt x="40" y="48"/>
                      <a:pt x="40" y="48"/>
                    </a:cubicBezTo>
                    <a:cubicBezTo>
                      <a:pt x="44" y="48"/>
                      <a:pt x="48" y="44"/>
                      <a:pt x="48" y="40"/>
                    </a:cubicBezTo>
                    <a:cubicBezTo>
                      <a:pt x="48" y="8"/>
                      <a:pt x="48" y="8"/>
                      <a:pt x="48" y="8"/>
                    </a:cubicBezTo>
                    <a:cubicBezTo>
                      <a:pt x="48" y="4"/>
                      <a:pt x="44" y="0"/>
                      <a:pt x="40" y="0"/>
                    </a:cubicBezTo>
                    <a:close/>
                    <a:moveTo>
                      <a:pt x="32" y="32"/>
                    </a:moveTo>
                    <a:cubicBezTo>
                      <a:pt x="16" y="32"/>
                      <a:pt x="16" y="32"/>
                      <a:pt x="16" y="32"/>
                    </a:cubicBezTo>
                    <a:cubicBezTo>
                      <a:pt x="16" y="16"/>
                      <a:pt x="16" y="16"/>
                      <a:pt x="16" y="16"/>
                    </a:cubicBezTo>
                    <a:cubicBezTo>
                      <a:pt x="32" y="16"/>
                      <a:pt x="32" y="16"/>
                      <a:pt x="32" y="16"/>
                    </a:cubicBezTo>
                    <a:lnTo>
                      <a:pt x="32" y="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98" name="Freeform 22"/>
              <p:cNvSpPr>
                <a:spLocks noEditPoints="1"/>
              </p:cNvSpPr>
              <p:nvPr/>
            </p:nvSpPr>
            <p:spPr bwMode="auto">
              <a:xfrm>
                <a:off x="6623884" y="1271294"/>
                <a:ext cx="72066" cy="72066"/>
              </a:xfrm>
              <a:custGeom>
                <a:avLst/>
                <a:gdLst>
                  <a:gd name="T0" fmla="*/ 40 w 48"/>
                  <a:gd name="T1" fmla="*/ 0 h 48"/>
                  <a:gd name="T2" fmla="*/ 8 w 48"/>
                  <a:gd name="T3" fmla="*/ 0 h 48"/>
                  <a:gd name="T4" fmla="*/ 0 w 48"/>
                  <a:gd name="T5" fmla="*/ 8 h 48"/>
                  <a:gd name="T6" fmla="*/ 0 w 48"/>
                  <a:gd name="T7" fmla="*/ 40 h 48"/>
                  <a:gd name="T8" fmla="*/ 8 w 48"/>
                  <a:gd name="T9" fmla="*/ 48 h 48"/>
                  <a:gd name="T10" fmla="*/ 40 w 48"/>
                  <a:gd name="T11" fmla="*/ 48 h 48"/>
                  <a:gd name="T12" fmla="*/ 48 w 48"/>
                  <a:gd name="T13" fmla="*/ 40 h 48"/>
                  <a:gd name="T14" fmla="*/ 48 w 48"/>
                  <a:gd name="T15" fmla="*/ 8 h 48"/>
                  <a:gd name="T16" fmla="*/ 40 w 48"/>
                  <a:gd name="T17" fmla="*/ 0 h 48"/>
                  <a:gd name="T18" fmla="*/ 32 w 48"/>
                  <a:gd name="T19" fmla="*/ 32 h 48"/>
                  <a:gd name="T20" fmla="*/ 16 w 48"/>
                  <a:gd name="T21" fmla="*/ 32 h 48"/>
                  <a:gd name="T22" fmla="*/ 16 w 48"/>
                  <a:gd name="T23" fmla="*/ 16 h 48"/>
                  <a:gd name="T24" fmla="*/ 32 w 48"/>
                  <a:gd name="T25" fmla="*/ 16 h 48"/>
                  <a:gd name="T26" fmla="*/ 32 w 48"/>
                  <a:gd name="T27" fmla="*/ 32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8" h="48">
                    <a:moveTo>
                      <a:pt x="40" y="0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4"/>
                      <a:pt x="0" y="8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0" y="44"/>
                      <a:pt x="4" y="48"/>
                      <a:pt x="8" y="48"/>
                    </a:cubicBezTo>
                    <a:cubicBezTo>
                      <a:pt x="40" y="48"/>
                      <a:pt x="40" y="48"/>
                      <a:pt x="40" y="48"/>
                    </a:cubicBezTo>
                    <a:cubicBezTo>
                      <a:pt x="44" y="48"/>
                      <a:pt x="48" y="44"/>
                      <a:pt x="48" y="40"/>
                    </a:cubicBezTo>
                    <a:cubicBezTo>
                      <a:pt x="48" y="8"/>
                      <a:pt x="48" y="8"/>
                      <a:pt x="48" y="8"/>
                    </a:cubicBezTo>
                    <a:cubicBezTo>
                      <a:pt x="48" y="4"/>
                      <a:pt x="44" y="0"/>
                      <a:pt x="40" y="0"/>
                    </a:cubicBezTo>
                    <a:close/>
                    <a:moveTo>
                      <a:pt x="32" y="32"/>
                    </a:moveTo>
                    <a:cubicBezTo>
                      <a:pt x="16" y="32"/>
                      <a:pt x="16" y="32"/>
                      <a:pt x="16" y="32"/>
                    </a:cubicBezTo>
                    <a:cubicBezTo>
                      <a:pt x="16" y="16"/>
                      <a:pt x="16" y="16"/>
                      <a:pt x="16" y="16"/>
                    </a:cubicBezTo>
                    <a:cubicBezTo>
                      <a:pt x="32" y="16"/>
                      <a:pt x="32" y="16"/>
                      <a:pt x="32" y="16"/>
                    </a:cubicBezTo>
                    <a:lnTo>
                      <a:pt x="32" y="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99" name="Freeform 23"/>
              <p:cNvSpPr>
                <a:spLocks noEditPoints="1"/>
              </p:cNvSpPr>
              <p:nvPr/>
            </p:nvSpPr>
            <p:spPr bwMode="auto">
              <a:xfrm>
                <a:off x="6429962" y="1366945"/>
                <a:ext cx="73376" cy="73376"/>
              </a:xfrm>
              <a:custGeom>
                <a:avLst/>
                <a:gdLst>
                  <a:gd name="T0" fmla="*/ 40 w 48"/>
                  <a:gd name="T1" fmla="*/ 0 h 48"/>
                  <a:gd name="T2" fmla="*/ 8 w 48"/>
                  <a:gd name="T3" fmla="*/ 0 h 48"/>
                  <a:gd name="T4" fmla="*/ 0 w 48"/>
                  <a:gd name="T5" fmla="*/ 8 h 48"/>
                  <a:gd name="T6" fmla="*/ 0 w 48"/>
                  <a:gd name="T7" fmla="*/ 40 h 48"/>
                  <a:gd name="T8" fmla="*/ 8 w 48"/>
                  <a:gd name="T9" fmla="*/ 48 h 48"/>
                  <a:gd name="T10" fmla="*/ 40 w 48"/>
                  <a:gd name="T11" fmla="*/ 48 h 48"/>
                  <a:gd name="T12" fmla="*/ 48 w 48"/>
                  <a:gd name="T13" fmla="*/ 40 h 48"/>
                  <a:gd name="T14" fmla="*/ 48 w 48"/>
                  <a:gd name="T15" fmla="*/ 8 h 48"/>
                  <a:gd name="T16" fmla="*/ 40 w 48"/>
                  <a:gd name="T17" fmla="*/ 0 h 48"/>
                  <a:gd name="T18" fmla="*/ 32 w 48"/>
                  <a:gd name="T19" fmla="*/ 32 h 48"/>
                  <a:gd name="T20" fmla="*/ 16 w 48"/>
                  <a:gd name="T21" fmla="*/ 32 h 48"/>
                  <a:gd name="T22" fmla="*/ 16 w 48"/>
                  <a:gd name="T23" fmla="*/ 16 h 48"/>
                  <a:gd name="T24" fmla="*/ 32 w 48"/>
                  <a:gd name="T25" fmla="*/ 16 h 48"/>
                  <a:gd name="T26" fmla="*/ 32 w 48"/>
                  <a:gd name="T27" fmla="*/ 32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8" h="48">
                    <a:moveTo>
                      <a:pt x="40" y="0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4"/>
                      <a:pt x="0" y="8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0" y="44"/>
                      <a:pt x="4" y="48"/>
                      <a:pt x="8" y="48"/>
                    </a:cubicBezTo>
                    <a:cubicBezTo>
                      <a:pt x="40" y="48"/>
                      <a:pt x="40" y="48"/>
                      <a:pt x="40" y="48"/>
                    </a:cubicBezTo>
                    <a:cubicBezTo>
                      <a:pt x="44" y="48"/>
                      <a:pt x="48" y="44"/>
                      <a:pt x="48" y="40"/>
                    </a:cubicBezTo>
                    <a:cubicBezTo>
                      <a:pt x="48" y="8"/>
                      <a:pt x="48" y="8"/>
                      <a:pt x="48" y="8"/>
                    </a:cubicBezTo>
                    <a:cubicBezTo>
                      <a:pt x="48" y="4"/>
                      <a:pt x="44" y="0"/>
                      <a:pt x="40" y="0"/>
                    </a:cubicBezTo>
                    <a:close/>
                    <a:moveTo>
                      <a:pt x="32" y="32"/>
                    </a:moveTo>
                    <a:cubicBezTo>
                      <a:pt x="16" y="32"/>
                      <a:pt x="16" y="32"/>
                      <a:pt x="16" y="32"/>
                    </a:cubicBezTo>
                    <a:cubicBezTo>
                      <a:pt x="16" y="16"/>
                      <a:pt x="16" y="16"/>
                      <a:pt x="16" y="16"/>
                    </a:cubicBezTo>
                    <a:cubicBezTo>
                      <a:pt x="32" y="16"/>
                      <a:pt x="32" y="16"/>
                      <a:pt x="32" y="16"/>
                    </a:cubicBezTo>
                    <a:lnTo>
                      <a:pt x="32" y="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100" name="Freeform 24"/>
              <p:cNvSpPr>
                <a:spLocks noEditPoints="1"/>
              </p:cNvSpPr>
              <p:nvPr/>
            </p:nvSpPr>
            <p:spPr bwMode="auto">
              <a:xfrm>
                <a:off x="6526923" y="1366945"/>
                <a:ext cx="72066" cy="73376"/>
              </a:xfrm>
              <a:custGeom>
                <a:avLst/>
                <a:gdLst>
                  <a:gd name="T0" fmla="*/ 40 w 48"/>
                  <a:gd name="T1" fmla="*/ 0 h 48"/>
                  <a:gd name="T2" fmla="*/ 8 w 48"/>
                  <a:gd name="T3" fmla="*/ 0 h 48"/>
                  <a:gd name="T4" fmla="*/ 0 w 48"/>
                  <a:gd name="T5" fmla="*/ 8 h 48"/>
                  <a:gd name="T6" fmla="*/ 0 w 48"/>
                  <a:gd name="T7" fmla="*/ 40 h 48"/>
                  <a:gd name="T8" fmla="*/ 8 w 48"/>
                  <a:gd name="T9" fmla="*/ 48 h 48"/>
                  <a:gd name="T10" fmla="*/ 40 w 48"/>
                  <a:gd name="T11" fmla="*/ 48 h 48"/>
                  <a:gd name="T12" fmla="*/ 48 w 48"/>
                  <a:gd name="T13" fmla="*/ 40 h 48"/>
                  <a:gd name="T14" fmla="*/ 48 w 48"/>
                  <a:gd name="T15" fmla="*/ 8 h 48"/>
                  <a:gd name="T16" fmla="*/ 40 w 48"/>
                  <a:gd name="T17" fmla="*/ 0 h 48"/>
                  <a:gd name="T18" fmla="*/ 32 w 48"/>
                  <a:gd name="T19" fmla="*/ 32 h 48"/>
                  <a:gd name="T20" fmla="*/ 16 w 48"/>
                  <a:gd name="T21" fmla="*/ 32 h 48"/>
                  <a:gd name="T22" fmla="*/ 16 w 48"/>
                  <a:gd name="T23" fmla="*/ 16 h 48"/>
                  <a:gd name="T24" fmla="*/ 32 w 48"/>
                  <a:gd name="T25" fmla="*/ 16 h 48"/>
                  <a:gd name="T26" fmla="*/ 32 w 48"/>
                  <a:gd name="T27" fmla="*/ 32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8" h="48">
                    <a:moveTo>
                      <a:pt x="40" y="0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4"/>
                      <a:pt x="0" y="8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0" y="44"/>
                      <a:pt x="4" y="48"/>
                      <a:pt x="8" y="48"/>
                    </a:cubicBezTo>
                    <a:cubicBezTo>
                      <a:pt x="40" y="48"/>
                      <a:pt x="40" y="48"/>
                      <a:pt x="40" y="48"/>
                    </a:cubicBezTo>
                    <a:cubicBezTo>
                      <a:pt x="44" y="48"/>
                      <a:pt x="48" y="44"/>
                      <a:pt x="48" y="40"/>
                    </a:cubicBezTo>
                    <a:cubicBezTo>
                      <a:pt x="48" y="8"/>
                      <a:pt x="48" y="8"/>
                      <a:pt x="48" y="8"/>
                    </a:cubicBezTo>
                    <a:cubicBezTo>
                      <a:pt x="48" y="4"/>
                      <a:pt x="44" y="0"/>
                      <a:pt x="40" y="0"/>
                    </a:cubicBezTo>
                    <a:close/>
                    <a:moveTo>
                      <a:pt x="32" y="32"/>
                    </a:moveTo>
                    <a:cubicBezTo>
                      <a:pt x="16" y="32"/>
                      <a:pt x="16" y="32"/>
                      <a:pt x="16" y="32"/>
                    </a:cubicBezTo>
                    <a:cubicBezTo>
                      <a:pt x="16" y="16"/>
                      <a:pt x="16" y="16"/>
                      <a:pt x="16" y="16"/>
                    </a:cubicBezTo>
                    <a:cubicBezTo>
                      <a:pt x="32" y="16"/>
                      <a:pt x="32" y="16"/>
                      <a:pt x="32" y="16"/>
                    </a:cubicBezTo>
                    <a:lnTo>
                      <a:pt x="32" y="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101" name="Freeform 25"/>
              <p:cNvSpPr>
                <a:spLocks noEditPoints="1"/>
              </p:cNvSpPr>
              <p:nvPr/>
            </p:nvSpPr>
            <p:spPr bwMode="auto">
              <a:xfrm>
                <a:off x="6623884" y="1366945"/>
                <a:ext cx="72066" cy="73376"/>
              </a:xfrm>
              <a:custGeom>
                <a:avLst/>
                <a:gdLst>
                  <a:gd name="T0" fmla="*/ 40 w 48"/>
                  <a:gd name="T1" fmla="*/ 0 h 48"/>
                  <a:gd name="T2" fmla="*/ 8 w 48"/>
                  <a:gd name="T3" fmla="*/ 0 h 48"/>
                  <a:gd name="T4" fmla="*/ 0 w 48"/>
                  <a:gd name="T5" fmla="*/ 8 h 48"/>
                  <a:gd name="T6" fmla="*/ 0 w 48"/>
                  <a:gd name="T7" fmla="*/ 40 h 48"/>
                  <a:gd name="T8" fmla="*/ 8 w 48"/>
                  <a:gd name="T9" fmla="*/ 48 h 48"/>
                  <a:gd name="T10" fmla="*/ 40 w 48"/>
                  <a:gd name="T11" fmla="*/ 48 h 48"/>
                  <a:gd name="T12" fmla="*/ 48 w 48"/>
                  <a:gd name="T13" fmla="*/ 40 h 48"/>
                  <a:gd name="T14" fmla="*/ 48 w 48"/>
                  <a:gd name="T15" fmla="*/ 8 h 48"/>
                  <a:gd name="T16" fmla="*/ 40 w 48"/>
                  <a:gd name="T17" fmla="*/ 0 h 48"/>
                  <a:gd name="T18" fmla="*/ 32 w 48"/>
                  <a:gd name="T19" fmla="*/ 32 h 48"/>
                  <a:gd name="T20" fmla="*/ 16 w 48"/>
                  <a:gd name="T21" fmla="*/ 32 h 48"/>
                  <a:gd name="T22" fmla="*/ 16 w 48"/>
                  <a:gd name="T23" fmla="*/ 16 h 48"/>
                  <a:gd name="T24" fmla="*/ 32 w 48"/>
                  <a:gd name="T25" fmla="*/ 16 h 48"/>
                  <a:gd name="T26" fmla="*/ 32 w 48"/>
                  <a:gd name="T27" fmla="*/ 32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8" h="48">
                    <a:moveTo>
                      <a:pt x="40" y="0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4"/>
                      <a:pt x="0" y="8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0" y="44"/>
                      <a:pt x="4" y="48"/>
                      <a:pt x="8" y="48"/>
                    </a:cubicBezTo>
                    <a:cubicBezTo>
                      <a:pt x="40" y="48"/>
                      <a:pt x="40" y="48"/>
                      <a:pt x="40" y="48"/>
                    </a:cubicBezTo>
                    <a:cubicBezTo>
                      <a:pt x="44" y="48"/>
                      <a:pt x="48" y="44"/>
                      <a:pt x="48" y="40"/>
                    </a:cubicBezTo>
                    <a:cubicBezTo>
                      <a:pt x="48" y="8"/>
                      <a:pt x="48" y="8"/>
                      <a:pt x="48" y="8"/>
                    </a:cubicBezTo>
                    <a:cubicBezTo>
                      <a:pt x="48" y="4"/>
                      <a:pt x="44" y="0"/>
                      <a:pt x="40" y="0"/>
                    </a:cubicBezTo>
                    <a:close/>
                    <a:moveTo>
                      <a:pt x="32" y="32"/>
                    </a:moveTo>
                    <a:cubicBezTo>
                      <a:pt x="16" y="32"/>
                      <a:pt x="16" y="32"/>
                      <a:pt x="16" y="32"/>
                    </a:cubicBezTo>
                    <a:cubicBezTo>
                      <a:pt x="16" y="16"/>
                      <a:pt x="16" y="16"/>
                      <a:pt x="16" y="16"/>
                    </a:cubicBezTo>
                    <a:cubicBezTo>
                      <a:pt x="32" y="16"/>
                      <a:pt x="32" y="16"/>
                      <a:pt x="32" y="16"/>
                    </a:cubicBezTo>
                    <a:lnTo>
                      <a:pt x="32" y="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en-US"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102" name="Group 69"/>
          <p:cNvGrpSpPr/>
          <p:nvPr/>
        </p:nvGrpSpPr>
        <p:grpSpPr>
          <a:xfrm>
            <a:off x="1201531" y="4926421"/>
            <a:ext cx="764860" cy="765060"/>
            <a:chOff x="6130670" y="5263170"/>
            <a:chExt cx="764860" cy="765060"/>
          </a:xfrm>
        </p:grpSpPr>
        <p:sp>
          <p:nvSpPr>
            <p:cNvPr id="103" name="Oval 70"/>
            <p:cNvSpPr/>
            <p:nvPr/>
          </p:nvSpPr>
          <p:spPr bwMode="auto">
            <a:xfrm>
              <a:off x="6130670" y="5263170"/>
              <a:ext cx="764860" cy="765060"/>
            </a:xfrm>
            <a:prstGeom prst="ellipse">
              <a:avLst/>
            </a:prstGeom>
            <a:solidFill>
              <a:srgbClr val="042F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 defTabSz="609600">
                <a:defRPr/>
              </a:pPr>
              <a:endParaRPr lang="en-US" sz="900" dirty="0">
                <a:cs typeface="+mn-ea"/>
                <a:sym typeface="+mn-lt"/>
              </a:endParaRPr>
            </a:p>
          </p:txBody>
        </p:sp>
        <p:grpSp>
          <p:nvGrpSpPr>
            <p:cNvPr id="104" name="Group 71"/>
            <p:cNvGrpSpPr/>
            <p:nvPr/>
          </p:nvGrpSpPr>
          <p:grpSpPr>
            <a:xfrm>
              <a:off x="6316315" y="5452433"/>
              <a:ext cx="386534" cy="386534"/>
              <a:chOff x="5494418" y="5479932"/>
              <a:chExt cx="386534" cy="386534"/>
            </a:xfrm>
            <a:solidFill>
              <a:schemeClr val="bg1"/>
            </a:solidFill>
          </p:grpSpPr>
          <p:sp>
            <p:nvSpPr>
              <p:cNvPr id="105" name="Freeform 185"/>
              <p:cNvSpPr>
                <a:spLocks noEditPoints="1"/>
              </p:cNvSpPr>
              <p:nvPr/>
            </p:nvSpPr>
            <p:spPr bwMode="auto">
              <a:xfrm>
                <a:off x="5494418" y="5479932"/>
                <a:ext cx="169027" cy="169027"/>
              </a:xfrm>
              <a:custGeom>
                <a:avLst/>
                <a:gdLst>
                  <a:gd name="T0" fmla="*/ 8 w 112"/>
                  <a:gd name="T1" fmla="*/ 112 h 112"/>
                  <a:gd name="T2" fmla="*/ 104 w 112"/>
                  <a:gd name="T3" fmla="*/ 112 h 112"/>
                  <a:gd name="T4" fmla="*/ 112 w 112"/>
                  <a:gd name="T5" fmla="*/ 104 h 112"/>
                  <a:gd name="T6" fmla="*/ 112 w 112"/>
                  <a:gd name="T7" fmla="*/ 8 h 112"/>
                  <a:gd name="T8" fmla="*/ 104 w 112"/>
                  <a:gd name="T9" fmla="*/ 0 h 112"/>
                  <a:gd name="T10" fmla="*/ 8 w 112"/>
                  <a:gd name="T11" fmla="*/ 0 h 112"/>
                  <a:gd name="T12" fmla="*/ 0 w 112"/>
                  <a:gd name="T13" fmla="*/ 8 h 112"/>
                  <a:gd name="T14" fmla="*/ 0 w 112"/>
                  <a:gd name="T15" fmla="*/ 104 h 112"/>
                  <a:gd name="T16" fmla="*/ 8 w 112"/>
                  <a:gd name="T17" fmla="*/ 112 h 112"/>
                  <a:gd name="T18" fmla="*/ 16 w 112"/>
                  <a:gd name="T19" fmla="*/ 16 h 112"/>
                  <a:gd name="T20" fmla="*/ 96 w 112"/>
                  <a:gd name="T21" fmla="*/ 16 h 112"/>
                  <a:gd name="T22" fmla="*/ 96 w 112"/>
                  <a:gd name="T23" fmla="*/ 96 h 112"/>
                  <a:gd name="T24" fmla="*/ 16 w 112"/>
                  <a:gd name="T25" fmla="*/ 96 h 112"/>
                  <a:gd name="T26" fmla="*/ 16 w 112"/>
                  <a:gd name="T27" fmla="*/ 16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2" h="112">
                    <a:moveTo>
                      <a:pt x="8" y="112"/>
                    </a:moveTo>
                    <a:cubicBezTo>
                      <a:pt x="104" y="112"/>
                      <a:pt x="104" y="112"/>
                      <a:pt x="104" y="112"/>
                    </a:cubicBezTo>
                    <a:cubicBezTo>
                      <a:pt x="108" y="112"/>
                      <a:pt x="112" y="108"/>
                      <a:pt x="112" y="104"/>
                    </a:cubicBezTo>
                    <a:cubicBezTo>
                      <a:pt x="112" y="8"/>
                      <a:pt x="112" y="8"/>
                      <a:pt x="112" y="8"/>
                    </a:cubicBezTo>
                    <a:cubicBezTo>
                      <a:pt x="112" y="4"/>
                      <a:pt x="108" y="0"/>
                      <a:pt x="104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4"/>
                      <a:pt x="0" y="8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0" y="108"/>
                      <a:pt x="4" y="112"/>
                      <a:pt x="8" y="112"/>
                    </a:cubicBezTo>
                    <a:close/>
                    <a:moveTo>
                      <a:pt x="16" y="16"/>
                    </a:moveTo>
                    <a:cubicBezTo>
                      <a:pt x="96" y="16"/>
                      <a:pt x="96" y="16"/>
                      <a:pt x="96" y="16"/>
                    </a:cubicBezTo>
                    <a:cubicBezTo>
                      <a:pt x="96" y="96"/>
                      <a:pt x="96" y="96"/>
                      <a:pt x="96" y="96"/>
                    </a:cubicBezTo>
                    <a:cubicBezTo>
                      <a:pt x="16" y="96"/>
                      <a:pt x="16" y="96"/>
                      <a:pt x="16" y="96"/>
                    </a:cubicBezTo>
                    <a:lnTo>
                      <a:pt x="16" y="1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106" name="Freeform 186"/>
              <p:cNvSpPr>
                <a:spLocks noEditPoints="1"/>
              </p:cNvSpPr>
              <p:nvPr/>
            </p:nvSpPr>
            <p:spPr bwMode="auto">
              <a:xfrm>
                <a:off x="5711925" y="5479932"/>
                <a:ext cx="169027" cy="169027"/>
              </a:xfrm>
              <a:custGeom>
                <a:avLst/>
                <a:gdLst>
                  <a:gd name="T0" fmla="*/ 112 w 112"/>
                  <a:gd name="T1" fmla="*/ 8 h 112"/>
                  <a:gd name="T2" fmla="*/ 104 w 112"/>
                  <a:gd name="T3" fmla="*/ 0 h 112"/>
                  <a:gd name="T4" fmla="*/ 8 w 112"/>
                  <a:gd name="T5" fmla="*/ 0 h 112"/>
                  <a:gd name="T6" fmla="*/ 0 w 112"/>
                  <a:gd name="T7" fmla="*/ 8 h 112"/>
                  <a:gd name="T8" fmla="*/ 0 w 112"/>
                  <a:gd name="T9" fmla="*/ 104 h 112"/>
                  <a:gd name="T10" fmla="*/ 8 w 112"/>
                  <a:gd name="T11" fmla="*/ 112 h 112"/>
                  <a:gd name="T12" fmla="*/ 104 w 112"/>
                  <a:gd name="T13" fmla="*/ 112 h 112"/>
                  <a:gd name="T14" fmla="*/ 112 w 112"/>
                  <a:gd name="T15" fmla="*/ 104 h 112"/>
                  <a:gd name="T16" fmla="*/ 112 w 112"/>
                  <a:gd name="T17" fmla="*/ 8 h 112"/>
                  <a:gd name="T18" fmla="*/ 96 w 112"/>
                  <a:gd name="T19" fmla="*/ 96 h 112"/>
                  <a:gd name="T20" fmla="*/ 16 w 112"/>
                  <a:gd name="T21" fmla="*/ 96 h 112"/>
                  <a:gd name="T22" fmla="*/ 16 w 112"/>
                  <a:gd name="T23" fmla="*/ 16 h 112"/>
                  <a:gd name="T24" fmla="*/ 96 w 112"/>
                  <a:gd name="T25" fmla="*/ 16 h 112"/>
                  <a:gd name="T26" fmla="*/ 96 w 112"/>
                  <a:gd name="T27" fmla="*/ 96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2" h="112">
                    <a:moveTo>
                      <a:pt x="112" y="8"/>
                    </a:moveTo>
                    <a:cubicBezTo>
                      <a:pt x="112" y="4"/>
                      <a:pt x="108" y="0"/>
                      <a:pt x="104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4"/>
                      <a:pt x="0" y="8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0" y="108"/>
                      <a:pt x="4" y="112"/>
                      <a:pt x="8" y="112"/>
                    </a:cubicBezTo>
                    <a:cubicBezTo>
                      <a:pt x="104" y="112"/>
                      <a:pt x="104" y="112"/>
                      <a:pt x="104" y="112"/>
                    </a:cubicBezTo>
                    <a:cubicBezTo>
                      <a:pt x="108" y="112"/>
                      <a:pt x="112" y="108"/>
                      <a:pt x="112" y="104"/>
                    </a:cubicBezTo>
                    <a:lnTo>
                      <a:pt x="112" y="8"/>
                    </a:lnTo>
                    <a:close/>
                    <a:moveTo>
                      <a:pt x="96" y="96"/>
                    </a:moveTo>
                    <a:cubicBezTo>
                      <a:pt x="16" y="96"/>
                      <a:pt x="16" y="96"/>
                      <a:pt x="16" y="96"/>
                    </a:cubicBezTo>
                    <a:cubicBezTo>
                      <a:pt x="16" y="16"/>
                      <a:pt x="16" y="16"/>
                      <a:pt x="16" y="16"/>
                    </a:cubicBezTo>
                    <a:cubicBezTo>
                      <a:pt x="96" y="16"/>
                      <a:pt x="96" y="16"/>
                      <a:pt x="96" y="16"/>
                    </a:cubicBezTo>
                    <a:lnTo>
                      <a:pt x="96" y="9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107" name="Freeform 187"/>
              <p:cNvSpPr>
                <a:spLocks noEditPoints="1"/>
              </p:cNvSpPr>
              <p:nvPr/>
            </p:nvSpPr>
            <p:spPr bwMode="auto">
              <a:xfrm>
                <a:off x="5494418" y="5690888"/>
                <a:ext cx="175578" cy="175578"/>
              </a:xfrm>
              <a:custGeom>
                <a:avLst/>
                <a:gdLst>
                  <a:gd name="T0" fmla="*/ 8 w 116"/>
                  <a:gd name="T1" fmla="*/ 116 h 116"/>
                  <a:gd name="T2" fmla="*/ 108 w 116"/>
                  <a:gd name="T3" fmla="*/ 116 h 116"/>
                  <a:gd name="T4" fmla="*/ 116 w 116"/>
                  <a:gd name="T5" fmla="*/ 108 h 116"/>
                  <a:gd name="T6" fmla="*/ 116 w 116"/>
                  <a:gd name="T7" fmla="*/ 8 h 116"/>
                  <a:gd name="T8" fmla="*/ 108 w 116"/>
                  <a:gd name="T9" fmla="*/ 0 h 116"/>
                  <a:gd name="T10" fmla="*/ 8 w 116"/>
                  <a:gd name="T11" fmla="*/ 0 h 116"/>
                  <a:gd name="T12" fmla="*/ 0 w 116"/>
                  <a:gd name="T13" fmla="*/ 8 h 116"/>
                  <a:gd name="T14" fmla="*/ 0 w 116"/>
                  <a:gd name="T15" fmla="*/ 108 h 116"/>
                  <a:gd name="T16" fmla="*/ 8 w 116"/>
                  <a:gd name="T17" fmla="*/ 116 h 116"/>
                  <a:gd name="T18" fmla="*/ 16 w 116"/>
                  <a:gd name="T19" fmla="*/ 16 h 116"/>
                  <a:gd name="T20" fmla="*/ 100 w 116"/>
                  <a:gd name="T21" fmla="*/ 16 h 116"/>
                  <a:gd name="T22" fmla="*/ 100 w 116"/>
                  <a:gd name="T23" fmla="*/ 100 h 116"/>
                  <a:gd name="T24" fmla="*/ 16 w 116"/>
                  <a:gd name="T25" fmla="*/ 100 h 116"/>
                  <a:gd name="T26" fmla="*/ 16 w 116"/>
                  <a:gd name="T27" fmla="*/ 16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6" h="116">
                    <a:moveTo>
                      <a:pt x="8" y="116"/>
                    </a:moveTo>
                    <a:cubicBezTo>
                      <a:pt x="108" y="116"/>
                      <a:pt x="108" y="116"/>
                      <a:pt x="108" y="116"/>
                    </a:cubicBezTo>
                    <a:cubicBezTo>
                      <a:pt x="112" y="116"/>
                      <a:pt x="116" y="112"/>
                      <a:pt x="116" y="108"/>
                    </a:cubicBezTo>
                    <a:cubicBezTo>
                      <a:pt x="116" y="8"/>
                      <a:pt x="116" y="8"/>
                      <a:pt x="116" y="8"/>
                    </a:cubicBezTo>
                    <a:cubicBezTo>
                      <a:pt x="116" y="4"/>
                      <a:pt x="112" y="0"/>
                      <a:pt x="108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4"/>
                      <a:pt x="0" y="8"/>
                    </a:cubicBezTo>
                    <a:cubicBezTo>
                      <a:pt x="0" y="108"/>
                      <a:pt x="0" y="108"/>
                      <a:pt x="0" y="108"/>
                    </a:cubicBezTo>
                    <a:cubicBezTo>
                      <a:pt x="0" y="112"/>
                      <a:pt x="4" y="116"/>
                      <a:pt x="8" y="116"/>
                    </a:cubicBezTo>
                    <a:close/>
                    <a:moveTo>
                      <a:pt x="16" y="16"/>
                    </a:moveTo>
                    <a:cubicBezTo>
                      <a:pt x="100" y="16"/>
                      <a:pt x="100" y="16"/>
                      <a:pt x="100" y="16"/>
                    </a:cubicBezTo>
                    <a:cubicBezTo>
                      <a:pt x="100" y="100"/>
                      <a:pt x="100" y="100"/>
                      <a:pt x="100" y="100"/>
                    </a:cubicBezTo>
                    <a:cubicBezTo>
                      <a:pt x="16" y="100"/>
                      <a:pt x="16" y="100"/>
                      <a:pt x="16" y="100"/>
                    </a:cubicBezTo>
                    <a:lnTo>
                      <a:pt x="16" y="1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108" name="Freeform 188"/>
              <p:cNvSpPr>
                <a:spLocks noEditPoints="1"/>
              </p:cNvSpPr>
              <p:nvPr/>
            </p:nvSpPr>
            <p:spPr bwMode="auto">
              <a:xfrm>
                <a:off x="5711925" y="5697439"/>
                <a:ext cx="169027" cy="169027"/>
              </a:xfrm>
              <a:custGeom>
                <a:avLst/>
                <a:gdLst>
                  <a:gd name="T0" fmla="*/ 104 w 112"/>
                  <a:gd name="T1" fmla="*/ 0 h 112"/>
                  <a:gd name="T2" fmla="*/ 8 w 112"/>
                  <a:gd name="T3" fmla="*/ 0 h 112"/>
                  <a:gd name="T4" fmla="*/ 0 w 112"/>
                  <a:gd name="T5" fmla="*/ 8 h 112"/>
                  <a:gd name="T6" fmla="*/ 0 w 112"/>
                  <a:gd name="T7" fmla="*/ 104 h 112"/>
                  <a:gd name="T8" fmla="*/ 8 w 112"/>
                  <a:gd name="T9" fmla="*/ 112 h 112"/>
                  <a:gd name="T10" fmla="*/ 104 w 112"/>
                  <a:gd name="T11" fmla="*/ 112 h 112"/>
                  <a:gd name="T12" fmla="*/ 112 w 112"/>
                  <a:gd name="T13" fmla="*/ 104 h 112"/>
                  <a:gd name="T14" fmla="*/ 112 w 112"/>
                  <a:gd name="T15" fmla="*/ 8 h 112"/>
                  <a:gd name="T16" fmla="*/ 104 w 112"/>
                  <a:gd name="T17" fmla="*/ 0 h 112"/>
                  <a:gd name="T18" fmla="*/ 96 w 112"/>
                  <a:gd name="T19" fmla="*/ 96 h 112"/>
                  <a:gd name="T20" fmla="*/ 16 w 112"/>
                  <a:gd name="T21" fmla="*/ 96 h 112"/>
                  <a:gd name="T22" fmla="*/ 16 w 112"/>
                  <a:gd name="T23" fmla="*/ 16 h 112"/>
                  <a:gd name="T24" fmla="*/ 96 w 112"/>
                  <a:gd name="T25" fmla="*/ 16 h 112"/>
                  <a:gd name="T26" fmla="*/ 96 w 112"/>
                  <a:gd name="T27" fmla="*/ 96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2" h="112">
                    <a:moveTo>
                      <a:pt x="104" y="0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4"/>
                      <a:pt x="0" y="8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0" y="108"/>
                      <a:pt x="4" y="112"/>
                      <a:pt x="8" y="112"/>
                    </a:cubicBezTo>
                    <a:cubicBezTo>
                      <a:pt x="104" y="112"/>
                      <a:pt x="104" y="112"/>
                      <a:pt x="104" y="112"/>
                    </a:cubicBezTo>
                    <a:cubicBezTo>
                      <a:pt x="108" y="112"/>
                      <a:pt x="112" y="108"/>
                      <a:pt x="112" y="104"/>
                    </a:cubicBezTo>
                    <a:cubicBezTo>
                      <a:pt x="112" y="8"/>
                      <a:pt x="112" y="8"/>
                      <a:pt x="112" y="8"/>
                    </a:cubicBezTo>
                    <a:cubicBezTo>
                      <a:pt x="112" y="4"/>
                      <a:pt x="108" y="0"/>
                      <a:pt x="104" y="0"/>
                    </a:cubicBezTo>
                    <a:close/>
                    <a:moveTo>
                      <a:pt x="96" y="96"/>
                    </a:moveTo>
                    <a:cubicBezTo>
                      <a:pt x="16" y="96"/>
                      <a:pt x="16" y="96"/>
                      <a:pt x="16" y="96"/>
                    </a:cubicBezTo>
                    <a:cubicBezTo>
                      <a:pt x="16" y="16"/>
                      <a:pt x="16" y="16"/>
                      <a:pt x="16" y="16"/>
                    </a:cubicBezTo>
                    <a:cubicBezTo>
                      <a:pt x="96" y="16"/>
                      <a:pt x="96" y="16"/>
                      <a:pt x="96" y="16"/>
                    </a:cubicBezTo>
                    <a:lnTo>
                      <a:pt x="96" y="9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en-US"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109" name="Group 76"/>
          <p:cNvGrpSpPr/>
          <p:nvPr/>
        </p:nvGrpSpPr>
        <p:grpSpPr>
          <a:xfrm>
            <a:off x="2215454" y="1912276"/>
            <a:ext cx="4368800" cy="690245"/>
            <a:chOff x="2170434" y="2132619"/>
            <a:chExt cx="4368800" cy="690245"/>
          </a:xfrm>
        </p:grpSpPr>
        <p:sp>
          <p:nvSpPr>
            <p:cNvPr id="110" name="TextBox 77"/>
            <p:cNvSpPr txBox="1"/>
            <p:nvPr/>
          </p:nvSpPr>
          <p:spPr>
            <a:xfrm>
              <a:off x="2172339" y="2477424"/>
              <a:ext cx="4366895" cy="345440"/>
            </a:xfrm>
            <a:prstGeom prst="rect">
              <a:avLst/>
            </a:prstGeom>
            <a:noFill/>
          </p:spPr>
          <p:txBody>
            <a:bodyPr wrap="square" lIns="109710" tIns="54855" rIns="109710" bIns="54855" rtlCol="0">
              <a:spAutoFit/>
            </a:bodyPr>
            <a:p>
              <a:pPr>
                <a:lnSpc>
                  <a:spcPct val="110000"/>
                </a:lnSpc>
              </a:pPr>
              <a:r>
                <a:rPr lang="zh-CN" altLang="en-US" sz="1400" dirty="0">
                  <a:cs typeface="+mn-ea"/>
                  <a:sym typeface="+mn-lt"/>
                </a:rPr>
                <a:t>结合全方面数据分析，为用户进行贴切的内容推荐</a:t>
              </a:r>
              <a:endParaRPr lang="zh-CN" altLang="en-US" sz="1400" dirty="0">
                <a:cs typeface="+mn-ea"/>
                <a:sym typeface="+mn-lt"/>
              </a:endParaRPr>
            </a:p>
          </p:txBody>
        </p:sp>
        <p:sp>
          <p:nvSpPr>
            <p:cNvPr id="111" name="Rectangle 78"/>
            <p:cNvSpPr/>
            <p:nvPr/>
          </p:nvSpPr>
          <p:spPr>
            <a:xfrm>
              <a:off x="2170434" y="2132619"/>
              <a:ext cx="4297680" cy="368300"/>
            </a:xfrm>
            <a:prstGeom prst="rect">
              <a:avLst/>
            </a:prstGeom>
          </p:spPr>
          <p:txBody>
            <a:bodyPr wrap="none">
              <a:spAutoFit/>
            </a:bodyPr>
            <a:p>
              <a:pPr algn="l"/>
              <a:r>
                <a:rPr lang="zh-CN" altLang="en-US" dirty="0">
                  <a:solidFill>
                    <a:srgbClr val="00B050"/>
                  </a:solidFill>
                  <a:latin typeface="微软雅黑" panose="020B0703020204020201" charset="-122"/>
                  <a:ea typeface="微软雅黑" panose="020B0703020204020201" charset="-122"/>
                  <a:sym typeface="inpin heiti" panose="00000500000000000000" pitchFamily="2" charset="-122"/>
                </a:rPr>
                <a:t>基于网上购物行为推荐，推荐内容不准确</a:t>
              </a:r>
              <a:endParaRPr lang="zh-CN" altLang="en-US" dirty="0">
                <a:solidFill>
                  <a:srgbClr val="00B050"/>
                </a:solidFill>
                <a:latin typeface="微软雅黑" panose="020B0703020204020201" charset="-122"/>
                <a:ea typeface="微软雅黑" panose="020B0703020204020201" charset="-122"/>
                <a:sym typeface="inpin heiti" panose="00000500000000000000" pitchFamily="2" charset="-122"/>
              </a:endParaRPr>
            </a:p>
          </p:txBody>
        </p:sp>
      </p:grpSp>
      <p:grpSp>
        <p:nvGrpSpPr>
          <p:cNvPr id="112" name="Group 79"/>
          <p:cNvGrpSpPr/>
          <p:nvPr/>
        </p:nvGrpSpPr>
        <p:grpSpPr>
          <a:xfrm>
            <a:off x="2242348" y="2927772"/>
            <a:ext cx="4069080" cy="713740"/>
            <a:chOff x="2170434" y="2105314"/>
            <a:chExt cx="4069080" cy="713740"/>
          </a:xfrm>
        </p:grpSpPr>
        <p:sp>
          <p:nvSpPr>
            <p:cNvPr id="113" name="TextBox 80"/>
            <p:cNvSpPr txBox="1"/>
            <p:nvPr/>
          </p:nvSpPr>
          <p:spPr>
            <a:xfrm>
              <a:off x="2171480" y="2473614"/>
              <a:ext cx="3978275" cy="345440"/>
            </a:xfrm>
            <a:prstGeom prst="rect">
              <a:avLst/>
            </a:prstGeom>
            <a:noFill/>
          </p:spPr>
          <p:txBody>
            <a:bodyPr wrap="square" lIns="109710" tIns="54855" rIns="109710" bIns="54855" rtlCol="0">
              <a:spAutoFit/>
            </a:bodyPr>
            <a:p>
              <a:pPr>
                <a:lnSpc>
                  <a:spcPct val="110000"/>
                </a:lnSpc>
              </a:pPr>
              <a:r>
                <a:rPr lang="zh-CN" sz="1400" dirty="0">
                  <a:cs typeface="+mn-ea"/>
                  <a:sym typeface="+mn-lt"/>
                </a:rPr>
                <a:t>精确的客户需求推算，智能导购优化客户服务</a:t>
              </a:r>
              <a:endParaRPr lang="zh-CN" altLang="en-US" sz="1400" dirty="0">
                <a:cs typeface="+mn-ea"/>
                <a:sym typeface="+mn-lt"/>
              </a:endParaRPr>
            </a:p>
          </p:txBody>
        </p:sp>
        <p:sp>
          <p:nvSpPr>
            <p:cNvPr id="114" name="Rectangle 81"/>
            <p:cNvSpPr/>
            <p:nvPr/>
          </p:nvSpPr>
          <p:spPr>
            <a:xfrm>
              <a:off x="2170434" y="2105314"/>
              <a:ext cx="4069080" cy="450850"/>
            </a:xfrm>
            <a:prstGeom prst="rect">
              <a:avLst/>
            </a:prstGeom>
          </p:spPr>
          <p:txBody>
            <a:bodyPr wrap="none">
              <a:spAutoFit/>
            </a:bodyPr>
            <a:p>
              <a:pPr algn="l">
                <a:lnSpc>
                  <a:spcPct val="130000"/>
                </a:lnSpc>
              </a:pPr>
              <a:r>
                <a:rPr lang="zh-CN" altLang="en-US" dirty="0">
                  <a:solidFill>
                    <a:srgbClr val="00B050"/>
                  </a:solidFill>
                  <a:latin typeface="微软雅黑" panose="020B0703020204020201" charset="-122"/>
                  <a:ea typeface="微软雅黑" panose="020B0703020204020201" charset="-122"/>
                  <a:sym typeface="inpin heiti" panose="00000500000000000000" pitchFamily="2" charset="-122"/>
                </a:rPr>
                <a:t>线下导购基于个人经验，客户流失严重</a:t>
              </a:r>
              <a:endParaRPr lang="zh-CN" altLang="en-US" dirty="0">
                <a:solidFill>
                  <a:srgbClr val="00B050"/>
                </a:solidFill>
                <a:latin typeface="微软雅黑" panose="020B0703020204020201" charset="-122"/>
                <a:ea typeface="微软雅黑" panose="020B0703020204020201" charset="-122"/>
                <a:sym typeface="微软雅黑" panose="020B0703020204020201" charset="-122"/>
              </a:endParaRPr>
            </a:p>
          </p:txBody>
        </p:sp>
      </p:grpSp>
      <p:grpSp>
        <p:nvGrpSpPr>
          <p:cNvPr id="115" name="Group 82"/>
          <p:cNvGrpSpPr/>
          <p:nvPr/>
        </p:nvGrpSpPr>
        <p:grpSpPr>
          <a:xfrm>
            <a:off x="2215230" y="3919451"/>
            <a:ext cx="4297904" cy="944880"/>
            <a:chOff x="2170210" y="2132619"/>
            <a:chExt cx="4297904" cy="944880"/>
          </a:xfrm>
        </p:grpSpPr>
        <p:sp>
          <p:nvSpPr>
            <p:cNvPr id="116" name="TextBox 83"/>
            <p:cNvSpPr txBox="1"/>
            <p:nvPr/>
          </p:nvSpPr>
          <p:spPr>
            <a:xfrm>
              <a:off x="2170210" y="2495204"/>
              <a:ext cx="4096385" cy="582295"/>
            </a:xfrm>
            <a:prstGeom prst="rect">
              <a:avLst/>
            </a:prstGeom>
            <a:noFill/>
          </p:spPr>
          <p:txBody>
            <a:bodyPr wrap="square" lIns="109710" tIns="54855" rIns="109710" bIns="54855" rtlCol="0">
              <a:spAutoFit/>
            </a:bodyPr>
            <a:p>
              <a:pPr>
                <a:lnSpc>
                  <a:spcPct val="110000"/>
                </a:lnSpc>
              </a:pPr>
              <a:r>
                <a:rPr lang="zh-CN" altLang="en-US" sz="1400" dirty="0">
                  <a:cs typeface="+mn-ea"/>
                  <a:sym typeface="+mn-lt"/>
                </a:rPr>
                <a:t>低成本获海量用户数据，精确全面化的用户画像，便于商场优化管理</a:t>
              </a:r>
              <a:endParaRPr lang="zh-CN" altLang="en-US" sz="1400" dirty="0">
                <a:cs typeface="+mn-ea"/>
                <a:sym typeface="+mn-lt"/>
              </a:endParaRPr>
            </a:p>
          </p:txBody>
        </p:sp>
        <p:sp>
          <p:nvSpPr>
            <p:cNvPr id="117" name="Rectangle 84"/>
            <p:cNvSpPr/>
            <p:nvPr/>
          </p:nvSpPr>
          <p:spPr>
            <a:xfrm>
              <a:off x="2170434" y="2132619"/>
              <a:ext cx="4297680" cy="368300"/>
            </a:xfrm>
            <a:prstGeom prst="rect">
              <a:avLst/>
            </a:prstGeom>
          </p:spPr>
          <p:txBody>
            <a:bodyPr wrap="none">
              <a:spAutoFit/>
            </a:bodyPr>
            <a:p>
              <a:pPr algn="l"/>
              <a:r>
                <a:rPr lang="zh-CN" altLang="en-US" dirty="0">
                  <a:solidFill>
                    <a:srgbClr val="00B050"/>
                  </a:solidFill>
                  <a:latin typeface="微软雅黑" panose="020B0703020204020201" charset="-122"/>
                  <a:ea typeface="微软雅黑" panose="020B0703020204020201" charset="-122"/>
                  <a:sym typeface="inpin heiti" panose="00000500000000000000" pitchFamily="2" charset="-122"/>
                </a:rPr>
                <a:t>线下数据获取成本高，分析结果可用度低</a:t>
              </a:r>
              <a:endParaRPr lang="zh-CN" altLang="en-US" sz="1800" dirty="0">
                <a:solidFill>
                  <a:srgbClr val="00B050"/>
                </a:solidFill>
                <a:latin typeface="微软雅黑" panose="020B0703020204020201" charset="-122"/>
                <a:ea typeface="微软雅黑" panose="020B0703020204020201" charset="-122"/>
                <a:sym typeface="+mn-lt"/>
              </a:endParaRPr>
            </a:p>
          </p:txBody>
        </p:sp>
      </p:grpSp>
      <p:grpSp>
        <p:nvGrpSpPr>
          <p:cNvPr id="118" name="Group 85"/>
          <p:cNvGrpSpPr/>
          <p:nvPr/>
        </p:nvGrpSpPr>
        <p:grpSpPr>
          <a:xfrm>
            <a:off x="2242124" y="4926421"/>
            <a:ext cx="4526504" cy="934720"/>
            <a:chOff x="2170210" y="2132619"/>
            <a:chExt cx="4526504" cy="934720"/>
          </a:xfrm>
        </p:grpSpPr>
        <p:sp>
          <p:nvSpPr>
            <p:cNvPr id="119" name="TextBox 86"/>
            <p:cNvSpPr txBox="1"/>
            <p:nvPr/>
          </p:nvSpPr>
          <p:spPr>
            <a:xfrm>
              <a:off x="2170210" y="2485044"/>
              <a:ext cx="4209415" cy="582295"/>
            </a:xfrm>
            <a:prstGeom prst="rect">
              <a:avLst/>
            </a:prstGeom>
            <a:noFill/>
          </p:spPr>
          <p:txBody>
            <a:bodyPr wrap="square" lIns="109710" tIns="54855" rIns="109710" bIns="54855" rtlCol="0">
              <a:spAutoFit/>
            </a:bodyPr>
            <a:p>
              <a:pPr>
                <a:lnSpc>
                  <a:spcPct val="110000"/>
                </a:lnSpc>
              </a:pPr>
              <a:r>
                <a:rPr lang="zh-CN" altLang="en-US" sz="1400" dirty="0">
                  <a:cs typeface="+mn-ea"/>
                  <a:sym typeface="+mn-lt"/>
                </a:rPr>
                <a:t>互联网</a:t>
              </a:r>
              <a:r>
                <a:rPr lang="en-US" altLang="zh-CN" sz="1400" dirty="0">
                  <a:cs typeface="+mn-ea"/>
                  <a:sym typeface="+mn-lt"/>
                </a:rPr>
                <a:t>+</a:t>
              </a:r>
              <a:r>
                <a:rPr lang="zh-CN" altLang="en-US" sz="1400" dirty="0">
                  <a:cs typeface="+mn-ea"/>
                  <a:sym typeface="+mn-lt"/>
                </a:rPr>
                <a:t>时尚零售，促进新零售商场改革，满足用户不同需求</a:t>
              </a:r>
              <a:endParaRPr lang="zh-CN" altLang="en-US" sz="1400" dirty="0">
                <a:cs typeface="+mn-ea"/>
                <a:sym typeface="+mn-lt"/>
              </a:endParaRPr>
            </a:p>
          </p:txBody>
        </p:sp>
        <p:sp>
          <p:nvSpPr>
            <p:cNvPr id="120" name="Rectangle 87"/>
            <p:cNvSpPr/>
            <p:nvPr/>
          </p:nvSpPr>
          <p:spPr>
            <a:xfrm>
              <a:off x="2170434" y="2132619"/>
              <a:ext cx="4526280" cy="450850"/>
            </a:xfrm>
            <a:prstGeom prst="rect">
              <a:avLst/>
            </a:prstGeom>
          </p:spPr>
          <p:txBody>
            <a:bodyPr wrap="none">
              <a:spAutoFit/>
            </a:bodyPr>
            <a:p>
              <a:pPr algn="l">
                <a:lnSpc>
                  <a:spcPct val="130000"/>
                </a:lnSpc>
              </a:pPr>
              <a:r>
                <a:rPr lang="zh-CN" altLang="en-US" dirty="0">
                  <a:solidFill>
                    <a:srgbClr val="00B050"/>
                  </a:solidFill>
                  <a:latin typeface="微软雅黑" panose="020B0703020204020201" charset="-122"/>
                  <a:ea typeface="微软雅黑" panose="020B0703020204020201" charset="-122"/>
                  <a:sym typeface="inpin heiti" panose="00000500000000000000" pitchFamily="2" charset="-122"/>
                </a:rPr>
                <a:t>互联网发展迅速，大数据智能导购成为必然</a:t>
              </a:r>
              <a:endParaRPr lang="zh-CN" altLang="en-US" sz="1800" dirty="0">
                <a:solidFill>
                  <a:srgbClr val="00B050"/>
                </a:solidFill>
                <a:latin typeface="微软雅黑" panose="020B0703020204020201" charset="-122"/>
                <a:ea typeface="微软雅黑" panose="020B0703020204020201" charset="-122"/>
                <a:sym typeface="+mn-ea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3242945" y="21590"/>
            <a:ext cx="5705475" cy="1092835"/>
            <a:chOff x="5433" y="18"/>
            <a:chExt cx="8985" cy="1721"/>
          </a:xfrm>
        </p:grpSpPr>
        <p:sp>
          <p:nvSpPr>
            <p:cNvPr id="6" name="矩形 5"/>
            <p:cNvSpPr/>
            <p:nvPr/>
          </p:nvSpPr>
          <p:spPr>
            <a:xfrm>
              <a:off x="5433" y="18"/>
              <a:ext cx="8985" cy="1721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algn="ctr">
                <a:lnSpc>
                  <a:spcPct val="150000"/>
                </a:lnSpc>
              </a:pPr>
              <a:r>
                <a:rPr lang="zh-CN" altLang="en-US" sz="4335" b="1" spc="600" dirty="0">
                  <a:solidFill>
                    <a:srgbClr val="042F17"/>
                  </a:solidFill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rPr>
                <a:t>市场现状</a:t>
              </a:r>
              <a:endParaRPr lang="zh-CN" altLang="en-US" sz="4335" b="1" spc="600" dirty="0">
                <a:solidFill>
                  <a:srgbClr val="042F17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endParaRPr>
            </a:p>
          </p:txBody>
        </p:sp>
        <p:cxnSp>
          <p:nvCxnSpPr>
            <p:cNvPr id="9" name="直接连接符 8"/>
            <p:cNvCxnSpPr/>
            <p:nvPr/>
          </p:nvCxnSpPr>
          <p:spPr>
            <a:xfrm>
              <a:off x="6742" y="1730"/>
              <a:ext cx="6061" cy="9"/>
            </a:xfrm>
            <a:prstGeom prst="line">
              <a:avLst/>
            </a:prstGeom>
            <a:ln w="28575">
              <a:solidFill>
                <a:srgbClr val="35495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2000">
        <p:random/>
      </p:transition>
    </mc:Choice>
    <mc:Fallback>
      <p:transition spd="slow" advClick="0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39"/>
          <p:cNvSpPr txBox="1"/>
          <p:nvPr/>
        </p:nvSpPr>
        <p:spPr>
          <a:xfrm>
            <a:off x="9112251" y="4421774"/>
            <a:ext cx="1828800" cy="1265555"/>
          </a:xfrm>
          <a:prstGeom prst="rect">
            <a:avLst/>
          </a:prstGeom>
          <a:noFill/>
        </p:spPr>
        <p:txBody>
          <a:bodyPr wrap="square" lIns="97256" tIns="48630" rIns="97256" bIns="48630" rtlCol="0">
            <a:spAutoFit/>
          </a:bodyPr>
          <a:lstStyle/>
          <a:p>
            <a:pPr algn="just"/>
            <a:r>
              <a:rPr lang="zh-CN" altLang="en-US" sz="1895" dirty="0">
                <a:solidFill>
                  <a:schemeClr val="bg1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添加文字添加文字添加文字添加文字</a:t>
            </a:r>
            <a:endParaRPr lang="zh-CN" altLang="en-US" sz="1895" dirty="0">
              <a:solidFill>
                <a:schemeClr val="bg1"/>
              </a:solidFill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  <a:p>
            <a:pPr algn="just"/>
            <a:endParaRPr lang="zh-CN" altLang="en-US" sz="1895" dirty="0">
              <a:solidFill>
                <a:schemeClr val="bg1"/>
              </a:solidFill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5023118" y="210571"/>
            <a:ext cx="2340831" cy="4667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25" spc="600" dirty="0">
                <a:solidFill>
                  <a:schemeClr val="bg1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单击添加标题</a:t>
            </a:r>
            <a:endParaRPr lang="zh-CN" altLang="en-US" sz="1625" spc="600" dirty="0">
              <a:solidFill>
                <a:schemeClr val="bg1"/>
              </a:solidFill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4654550" y="1741805"/>
            <a:ext cx="3077210" cy="1977390"/>
            <a:chOff x="7120" y="3290"/>
            <a:chExt cx="4846" cy="3114"/>
          </a:xfrm>
        </p:grpSpPr>
        <p:grpSp>
          <p:nvGrpSpPr>
            <p:cNvPr id="25" name="组合 24"/>
            <p:cNvGrpSpPr/>
            <p:nvPr/>
          </p:nvGrpSpPr>
          <p:grpSpPr>
            <a:xfrm rot="0">
              <a:off x="8371" y="3290"/>
              <a:ext cx="2342" cy="2348"/>
              <a:chOff x="10220" y="3569"/>
              <a:chExt cx="2880" cy="2887"/>
            </a:xfrm>
          </p:grpSpPr>
          <p:sp>
            <p:nvSpPr>
              <p:cNvPr id="8" name="Rectangle 27"/>
              <p:cNvSpPr>
                <a:spLocks noChangeArrowheads="1"/>
              </p:cNvSpPr>
              <p:nvPr/>
            </p:nvSpPr>
            <p:spPr bwMode="auto">
              <a:xfrm>
                <a:off x="10220" y="3569"/>
                <a:ext cx="2880" cy="288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lIns="121712" tIns="60856" rIns="121712" bIns="60856"/>
              <a:lstStyle/>
              <a:p>
                <a:endParaRPr lang="zh-CN" altLang="en-US" sz="2440">
                  <a:solidFill>
                    <a:srgbClr val="042F17"/>
                  </a:solidFill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endParaRPr>
              </a:p>
            </p:txBody>
          </p:sp>
          <p:sp>
            <p:nvSpPr>
              <p:cNvPr id="9" name="Rectangle 28"/>
              <p:cNvSpPr>
                <a:spLocks noChangeArrowheads="1"/>
              </p:cNvSpPr>
              <p:nvPr/>
            </p:nvSpPr>
            <p:spPr bwMode="auto">
              <a:xfrm>
                <a:off x="10220" y="3970"/>
                <a:ext cx="2880" cy="2485"/>
              </a:xfrm>
              <a:prstGeom prst="rect">
                <a:avLst/>
              </a:prstGeom>
              <a:solidFill>
                <a:srgbClr val="00B050"/>
              </a:solidFill>
              <a:ln>
                <a:noFill/>
              </a:ln>
            </p:spPr>
            <p:txBody>
              <a:bodyPr lIns="121712" tIns="60856" rIns="121712" bIns="60856"/>
              <a:lstStyle/>
              <a:p>
                <a:endParaRPr lang="zh-CN" altLang="en-US" sz="2440">
                  <a:solidFill>
                    <a:srgbClr val="042F17"/>
                  </a:solidFill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endParaRPr>
              </a:p>
            </p:txBody>
          </p:sp>
          <p:sp>
            <p:nvSpPr>
              <p:cNvPr id="10" name="Rectangle 29"/>
              <p:cNvSpPr>
                <a:spLocks noChangeArrowheads="1"/>
              </p:cNvSpPr>
              <p:nvPr/>
            </p:nvSpPr>
            <p:spPr bwMode="auto">
              <a:xfrm>
                <a:off x="10480" y="3827"/>
                <a:ext cx="2363" cy="2369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21712" tIns="60856" rIns="121712" bIns="60856"/>
              <a:lstStyle/>
              <a:p>
                <a:endParaRPr lang="zh-CN" altLang="en-US" sz="2440">
                  <a:solidFill>
                    <a:srgbClr val="042F17"/>
                  </a:solidFill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endParaRPr>
              </a:p>
            </p:txBody>
          </p:sp>
          <p:sp>
            <p:nvSpPr>
              <p:cNvPr id="16" name="Rectangle 35"/>
              <p:cNvSpPr>
                <a:spLocks noChangeArrowheads="1"/>
              </p:cNvSpPr>
              <p:nvPr/>
            </p:nvSpPr>
            <p:spPr bwMode="auto">
              <a:xfrm>
                <a:off x="10437" y="4518"/>
                <a:ext cx="2420" cy="125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>
                <a:spAutoFit/>
              </a:bodyPr>
              <a:lstStyle/>
              <a:p>
                <a:pPr algn="ctr"/>
                <a:r>
                  <a:rPr lang="en-US" altLang="zh-CN" sz="3600" dirty="0">
                    <a:solidFill>
                      <a:srgbClr val="042F17"/>
                    </a:solidFill>
                    <a:latin typeface="inpin heiti" panose="00000500000000000000" pitchFamily="2" charset="-122"/>
                    <a:ea typeface="inpin heiti" panose="00000500000000000000" pitchFamily="2" charset="-122"/>
                    <a:sym typeface="inpin heiti" panose="00000500000000000000" pitchFamily="2" charset="-122"/>
                  </a:rPr>
                  <a:t>F0</a:t>
                </a:r>
                <a:endParaRPr lang="en-US" altLang="zh-CN" sz="4200" dirty="0">
                  <a:solidFill>
                    <a:srgbClr val="042F17"/>
                  </a:solidFill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endParaRPr>
              </a:p>
            </p:txBody>
          </p:sp>
        </p:grpSp>
        <p:sp>
          <p:nvSpPr>
            <p:cNvPr id="18" name="文本框 39"/>
            <p:cNvSpPr txBox="1"/>
            <p:nvPr/>
          </p:nvSpPr>
          <p:spPr>
            <a:xfrm>
              <a:off x="7120" y="5656"/>
              <a:ext cx="4847" cy="749"/>
            </a:xfrm>
            <a:prstGeom prst="rect">
              <a:avLst/>
            </a:prstGeom>
            <a:noFill/>
          </p:spPr>
          <p:txBody>
            <a:bodyPr wrap="square" lIns="97256" tIns="48630" rIns="97256" bIns="48630" rtlCol="0">
              <a:spAutoFit/>
            </a:bodyPr>
            <a:lstStyle/>
            <a:p>
              <a:pPr algn="ctr">
                <a:lnSpc>
                  <a:spcPct val="130000"/>
                </a:lnSpc>
                <a:buClrTx/>
                <a:buSzTx/>
                <a:buNone/>
              </a:pPr>
              <a:r>
                <a:rPr lang="zh-CN" sz="1895" dirty="0">
                  <a:solidFill>
                    <a:srgbClr val="042F17"/>
                  </a:solidFill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rPr>
                <a:t>智能猜测用户喜欢店铺</a:t>
              </a:r>
              <a:endParaRPr lang="zh-CN" sz="1895" dirty="0">
                <a:solidFill>
                  <a:srgbClr val="042F17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endParaRPr>
            </a:p>
          </p:txBody>
        </p:sp>
      </p:grpSp>
      <p:grpSp>
        <p:nvGrpSpPr>
          <p:cNvPr id="53" name="组合 52"/>
          <p:cNvGrpSpPr/>
          <p:nvPr/>
        </p:nvGrpSpPr>
        <p:grpSpPr>
          <a:xfrm>
            <a:off x="8121015" y="1735455"/>
            <a:ext cx="2574290" cy="1938020"/>
            <a:chOff x="12028" y="3288"/>
            <a:chExt cx="4054" cy="3052"/>
          </a:xfrm>
        </p:grpSpPr>
        <p:sp>
          <p:nvSpPr>
            <p:cNvPr id="20" name="文本框 39"/>
            <p:cNvSpPr txBox="1"/>
            <p:nvPr/>
          </p:nvSpPr>
          <p:spPr>
            <a:xfrm>
              <a:off x="12028" y="5728"/>
              <a:ext cx="4054" cy="612"/>
            </a:xfrm>
            <a:prstGeom prst="rect">
              <a:avLst/>
            </a:prstGeom>
            <a:noFill/>
          </p:spPr>
          <p:txBody>
            <a:bodyPr wrap="square" lIns="97256" tIns="48630" rIns="97256" bIns="48630" rtlCol="0">
              <a:spAutoFit/>
            </a:bodyPr>
            <a:lstStyle/>
            <a:p>
              <a:pPr algn="ctr"/>
              <a:r>
                <a:rPr lang="zh-CN" sz="1895" dirty="0">
                  <a:solidFill>
                    <a:srgbClr val="042F17"/>
                  </a:solidFill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rPr>
                <a:t>智能分析用户喜好</a:t>
              </a:r>
              <a:endParaRPr lang="zh-CN" sz="1895" dirty="0">
                <a:solidFill>
                  <a:srgbClr val="042F17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endParaRPr>
            </a:p>
          </p:txBody>
        </p:sp>
        <p:grpSp>
          <p:nvGrpSpPr>
            <p:cNvPr id="28" name="组合 27"/>
            <p:cNvGrpSpPr/>
            <p:nvPr/>
          </p:nvGrpSpPr>
          <p:grpSpPr>
            <a:xfrm rot="0">
              <a:off x="12883" y="3288"/>
              <a:ext cx="2342" cy="2348"/>
              <a:chOff x="10220" y="3569"/>
              <a:chExt cx="2880" cy="2887"/>
            </a:xfrm>
          </p:grpSpPr>
          <p:sp>
            <p:nvSpPr>
              <p:cNvPr id="29" name="Rectangle 27"/>
              <p:cNvSpPr>
                <a:spLocks noChangeArrowheads="1"/>
              </p:cNvSpPr>
              <p:nvPr/>
            </p:nvSpPr>
            <p:spPr bwMode="auto">
              <a:xfrm>
                <a:off x="10220" y="3569"/>
                <a:ext cx="2880" cy="288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lIns="121712" tIns="60856" rIns="121712" bIns="60856"/>
              <a:p>
                <a:endParaRPr lang="zh-CN" altLang="en-US" sz="2440">
                  <a:solidFill>
                    <a:srgbClr val="042F17"/>
                  </a:solidFill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endParaRPr>
              </a:p>
            </p:txBody>
          </p:sp>
          <p:sp>
            <p:nvSpPr>
              <p:cNvPr id="30" name="Rectangle 28"/>
              <p:cNvSpPr>
                <a:spLocks noChangeArrowheads="1"/>
              </p:cNvSpPr>
              <p:nvPr/>
            </p:nvSpPr>
            <p:spPr bwMode="auto">
              <a:xfrm>
                <a:off x="10220" y="3970"/>
                <a:ext cx="2880" cy="2485"/>
              </a:xfrm>
              <a:prstGeom prst="rect">
                <a:avLst/>
              </a:prstGeom>
              <a:solidFill>
                <a:srgbClr val="00B050"/>
              </a:solidFill>
              <a:ln>
                <a:noFill/>
              </a:ln>
            </p:spPr>
            <p:txBody>
              <a:bodyPr lIns="121712" tIns="60856" rIns="121712" bIns="60856"/>
              <a:p>
                <a:endParaRPr lang="zh-CN" altLang="en-US" sz="2440">
                  <a:solidFill>
                    <a:srgbClr val="042F17"/>
                  </a:solidFill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endParaRPr>
              </a:p>
            </p:txBody>
          </p:sp>
          <p:sp>
            <p:nvSpPr>
              <p:cNvPr id="31" name="Rectangle 29"/>
              <p:cNvSpPr>
                <a:spLocks noChangeArrowheads="1"/>
              </p:cNvSpPr>
              <p:nvPr/>
            </p:nvSpPr>
            <p:spPr bwMode="auto">
              <a:xfrm>
                <a:off x="10480" y="3827"/>
                <a:ext cx="2363" cy="2369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21712" tIns="60856" rIns="121712" bIns="60856"/>
              <a:p>
                <a:endParaRPr lang="zh-CN" altLang="en-US" sz="2440">
                  <a:solidFill>
                    <a:srgbClr val="042F17"/>
                  </a:solidFill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endParaRPr>
              </a:p>
            </p:txBody>
          </p:sp>
          <p:sp>
            <p:nvSpPr>
              <p:cNvPr id="32" name="Rectangle 35"/>
              <p:cNvSpPr>
                <a:spLocks noChangeArrowheads="1"/>
              </p:cNvSpPr>
              <p:nvPr/>
            </p:nvSpPr>
            <p:spPr bwMode="auto">
              <a:xfrm>
                <a:off x="10437" y="4518"/>
                <a:ext cx="2420" cy="125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>
                <a:spAutoFit/>
              </a:bodyPr>
              <a:p>
                <a:pPr algn="ctr"/>
                <a:r>
                  <a:rPr lang="en-US" altLang="zh-CN" sz="3600" dirty="0">
                    <a:solidFill>
                      <a:srgbClr val="042F17"/>
                    </a:solidFill>
                    <a:latin typeface="inpin heiti" panose="00000500000000000000" pitchFamily="2" charset="-122"/>
                    <a:ea typeface="inpin heiti" panose="00000500000000000000" pitchFamily="2" charset="-122"/>
                    <a:sym typeface="inpin heiti" panose="00000500000000000000" pitchFamily="2" charset="-122"/>
                  </a:rPr>
                  <a:t>F0</a:t>
                </a:r>
                <a:endParaRPr lang="en-US" altLang="zh-CN" sz="4200" dirty="0">
                  <a:solidFill>
                    <a:srgbClr val="042F17"/>
                  </a:solidFill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endParaRPr>
              </a:p>
            </p:txBody>
          </p:sp>
        </p:grpSp>
      </p:grpSp>
      <p:grpSp>
        <p:nvGrpSpPr>
          <p:cNvPr id="55" name="组合 54"/>
          <p:cNvGrpSpPr/>
          <p:nvPr/>
        </p:nvGrpSpPr>
        <p:grpSpPr>
          <a:xfrm>
            <a:off x="1489710" y="1741805"/>
            <a:ext cx="2595880" cy="1931670"/>
            <a:chOff x="3504" y="3290"/>
            <a:chExt cx="4088" cy="3042"/>
          </a:xfrm>
        </p:grpSpPr>
        <p:sp>
          <p:nvSpPr>
            <p:cNvPr id="33" name="文本框 32"/>
            <p:cNvSpPr txBox="1"/>
            <p:nvPr/>
          </p:nvSpPr>
          <p:spPr>
            <a:xfrm>
              <a:off x="3504" y="5728"/>
              <a:ext cx="4088" cy="6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ctr"/>
              <a:r>
                <a:rPr lang="zh-CN" sz="1895" dirty="0">
                  <a:solidFill>
                    <a:srgbClr val="042F17"/>
                  </a:solidFill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rPr>
                <a:t>准确推荐最佳购物方案</a:t>
              </a:r>
              <a:endParaRPr lang="zh-CN" sz="1895" dirty="0">
                <a:solidFill>
                  <a:srgbClr val="042F17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endParaRPr>
            </a:p>
          </p:txBody>
        </p:sp>
        <p:grpSp>
          <p:nvGrpSpPr>
            <p:cNvPr id="34" name="组合 33"/>
            <p:cNvGrpSpPr/>
            <p:nvPr/>
          </p:nvGrpSpPr>
          <p:grpSpPr>
            <a:xfrm rot="0">
              <a:off x="4388" y="3290"/>
              <a:ext cx="2342" cy="2348"/>
              <a:chOff x="10220" y="3569"/>
              <a:chExt cx="2880" cy="2887"/>
            </a:xfrm>
          </p:grpSpPr>
          <p:sp>
            <p:nvSpPr>
              <p:cNvPr id="35" name="Rectangle 27"/>
              <p:cNvSpPr>
                <a:spLocks noChangeArrowheads="1"/>
              </p:cNvSpPr>
              <p:nvPr/>
            </p:nvSpPr>
            <p:spPr bwMode="auto">
              <a:xfrm>
                <a:off x="10220" y="3569"/>
                <a:ext cx="2880" cy="288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lIns="121712" tIns="60856" rIns="121712" bIns="60856"/>
              <a:p>
                <a:endParaRPr lang="zh-CN" altLang="en-US" sz="2440">
                  <a:solidFill>
                    <a:srgbClr val="042F17"/>
                  </a:solidFill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endParaRPr>
              </a:p>
            </p:txBody>
          </p:sp>
          <p:sp>
            <p:nvSpPr>
              <p:cNvPr id="36" name="Rectangle 28"/>
              <p:cNvSpPr>
                <a:spLocks noChangeArrowheads="1"/>
              </p:cNvSpPr>
              <p:nvPr/>
            </p:nvSpPr>
            <p:spPr bwMode="auto">
              <a:xfrm>
                <a:off x="10220" y="3970"/>
                <a:ext cx="2880" cy="2485"/>
              </a:xfrm>
              <a:prstGeom prst="rect">
                <a:avLst/>
              </a:prstGeom>
              <a:solidFill>
                <a:srgbClr val="00B050"/>
              </a:solidFill>
              <a:ln>
                <a:noFill/>
              </a:ln>
            </p:spPr>
            <p:txBody>
              <a:bodyPr lIns="121712" tIns="60856" rIns="121712" bIns="60856"/>
              <a:p>
                <a:endParaRPr lang="zh-CN" altLang="en-US" sz="2440">
                  <a:solidFill>
                    <a:srgbClr val="042F17"/>
                  </a:solidFill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endParaRPr>
              </a:p>
            </p:txBody>
          </p:sp>
          <p:sp>
            <p:nvSpPr>
              <p:cNvPr id="37" name="Rectangle 29"/>
              <p:cNvSpPr>
                <a:spLocks noChangeArrowheads="1"/>
              </p:cNvSpPr>
              <p:nvPr/>
            </p:nvSpPr>
            <p:spPr bwMode="auto">
              <a:xfrm>
                <a:off x="10480" y="3827"/>
                <a:ext cx="2363" cy="2369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21712" tIns="60856" rIns="121712" bIns="60856"/>
              <a:p>
                <a:endParaRPr lang="zh-CN" altLang="en-US" sz="2440">
                  <a:solidFill>
                    <a:srgbClr val="042F17"/>
                  </a:solidFill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endParaRPr>
              </a:p>
            </p:txBody>
          </p:sp>
          <p:sp>
            <p:nvSpPr>
              <p:cNvPr id="38" name="Rectangle 35"/>
              <p:cNvSpPr>
                <a:spLocks noChangeArrowheads="1"/>
              </p:cNvSpPr>
              <p:nvPr/>
            </p:nvSpPr>
            <p:spPr bwMode="auto">
              <a:xfrm>
                <a:off x="10437" y="4518"/>
                <a:ext cx="2420" cy="125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>
                <a:spAutoFit/>
              </a:bodyPr>
              <a:p>
                <a:pPr algn="ctr"/>
                <a:r>
                  <a:rPr lang="en-US" altLang="zh-CN" sz="3600" dirty="0">
                    <a:solidFill>
                      <a:srgbClr val="042F17"/>
                    </a:solidFill>
                    <a:latin typeface="inpin heiti" panose="00000500000000000000" pitchFamily="2" charset="-122"/>
                    <a:ea typeface="inpin heiti" panose="00000500000000000000" pitchFamily="2" charset="-122"/>
                    <a:sym typeface="inpin heiti" panose="00000500000000000000" pitchFamily="2" charset="-122"/>
                  </a:rPr>
                  <a:t>F0</a:t>
                </a:r>
                <a:endParaRPr lang="en-US" altLang="zh-CN" sz="4200" dirty="0">
                  <a:solidFill>
                    <a:srgbClr val="042F17"/>
                  </a:solidFill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endParaRPr>
              </a:p>
            </p:txBody>
          </p:sp>
        </p:grpSp>
      </p:grpSp>
      <p:grpSp>
        <p:nvGrpSpPr>
          <p:cNvPr id="57" name="组合 56"/>
          <p:cNvGrpSpPr/>
          <p:nvPr/>
        </p:nvGrpSpPr>
        <p:grpSpPr>
          <a:xfrm>
            <a:off x="5016500" y="3982720"/>
            <a:ext cx="2354580" cy="2021840"/>
            <a:chOff x="7690" y="6755"/>
            <a:chExt cx="3708" cy="3184"/>
          </a:xfrm>
        </p:grpSpPr>
        <p:grpSp>
          <p:nvGrpSpPr>
            <p:cNvPr id="23" name="组合 22"/>
            <p:cNvGrpSpPr/>
            <p:nvPr/>
          </p:nvGrpSpPr>
          <p:grpSpPr>
            <a:xfrm>
              <a:off x="8440" y="6755"/>
              <a:ext cx="2181" cy="2316"/>
              <a:chOff x="1970" y="3569"/>
              <a:chExt cx="2880" cy="2887"/>
            </a:xfrm>
          </p:grpSpPr>
          <p:sp>
            <p:nvSpPr>
              <p:cNvPr id="2" name="Rectangle 21"/>
              <p:cNvSpPr>
                <a:spLocks noChangeArrowheads="1"/>
              </p:cNvSpPr>
              <p:nvPr/>
            </p:nvSpPr>
            <p:spPr bwMode="auto">
              <a:xfrm>
                <a:off x="1970" y="3569"/>
                <a:ext cx="2880" cy="288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lIns="121712" tIns="60856" rIns="121712" bIns="60856"/>
              <a:lstStyle/>
              <a:p>
                <a:endParaRPr lang="zh-CN" altLang="en-US" sz="2440"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endParaRPr>
              </a:p>
            </p:txBody>
          </p:sp>
          <p:sp>
            <p:nvSpPr>
              <p:cNvPr id="3" name="Rectangle 22"/>
              <p:cNvSpPr>
                <a:spLocks noChangeArrowheads="1"/>
              </p:cNvSpPr>
              <p:nvPr/>
            </p:nvSpPr>
            <p:spPr bwMode="auto">
              <a:xfrm>
                <a:off x="1970" y="4451"/>
                <a:ext cx="2880" cy="2004"/>
              </a:xfrm>
              <a:prstGeom prst="rect">
                <a:avLst/>
              </a:prstGeom>
              <a:solidFill>
                <a:srgbClr val="13C765"/>
              </a:solidFill>
              <a:ln>
                <a:noFill/>
              </a:ln>
            </p:spPr>
            <p:txBody>
              <a:bodyPr lIns="121712" tIns="60856" rIns="121712" bIns="60856"/>
              <a:lstStyle/>
              <a:p>
                <a:endParaRPr lang="zh-CN" altLang="en-US" sz="2440"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endParaRPr>
              </a:p>
            </p:txBody>
          </p:sp>
          <p:sp>
            <p:nvSpPr>
              <p:cNvPr id="4" name="Rectangle 23"/>
              <p:cNvSpPr>
                <a:spLocks noChangeArrowheads="1"/>
              </p:cNvSpPr>
              <p:nvPr/>
            </p:nvSpPr>
            <p:spPr bwMode="auto">
              <a:xfrm>
                <a:off x="2230" y="3827"/>
                <a:ext cx="2360" cy="2369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21712" tIns="60856" rIns="121712" bIns="60856"/>
              <a:lstStyle/>
              <a:p>
                <a:endParaRPr lang="zh-CN" altLang="en-US" sz="2440"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endParaRPr>
              </a:p>
            </p:txBody>
          </p:sp>
          <p:sp>
            <p:nvSpPr>
              <p:cNvPr id="14" name="Rectangle 33"/>
              <p:cNvSpPr>
                <a:spLocks noChangeArrowheads="1"/>
              </p:cNvSpPr>
              <p:nvPr/>
            </p:nvSpPr>
            <p:spPr bwMode="auto">
              <a:xfrm>
                <a:off x="2197" y="4518"/>
                <a:ext cx="2420" cy="12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/>
              <a:p>
                <a:pPr algn="ctr"/>
                <a:r>
                  <a:rPr lang="en-US" altLang="zh-CN" sz="3600" dirty="0">
                    <a:solidFill>
                      <a:srgbClr val="042F17"/>
                    </a:solidFill>
                    <a:latin typeface="inpin heiti" panose="00000500000000000000" pitchFamily="2" charset="-122"/>
                    <a:ea typeface="inpin heiti" panose="00000500000000000000" pitchFamily="2" charset="-122"/>
                    <a:sym typeface="inpin heiti" panose="00000500000000000000" pitchFamily="2" charset="-122"/>
                  </a:rPr>
                  <a:t>F1</a:t>
                </a:r>
                <a:endParaRPr lang="en-US" altLang="zh-CN" sz="4200" dirty="0">
                  <a:solidFill>
                    <a:srgbClr val="042F17"/>
                  </a:solidFill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endParaRPr>
              </a:p>
            </p:txBody>
          </p:sp>
        </p:grpSp>
        <p:sp>
          <p:nvSpPr>
            <p:cNvPr id="39" name="文本框 38"/>
            <p:cNvSpPr txBox="1"/>
            <p:nvPr/>
          </p:nvSpPr>
          <p:spPr>
            <a:xfrm>
              <a:off x="7690" y="9335"/>
              <a:ext cx="3708" cy="6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l"/>
              <a:r>
                <a:rPr lang="zh-CN" sz="1895" dirty="0">
                  <a:solidFill>
                    <a:srgbClr val="042F17"/>
                  </a:solidFill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rPr>
                <a:t>低成本获取用户信息</a:t>
              </a:r>
              <a:endParaRPr lang="zh-CN" altLang="en-US" sz="1895" dirty="0">
                <a:solidFill>
                  <a:srgbClr val="042F17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endParaRPr>
            </a:p>
          </p:txBody>
        </p:sp>
      </p:grpSp>
      <p:grpSp>
        <p:nvGrpSpPr>
          <p:cNvPr id="56" name="组合 55"/>
          <p:cNvGrpSpPr/>
          <p:nvPr/>
        </p:nvGrpSpPr>
        <p:grpSpPr>
          <a:xfrm>
            <a:off x="1706245" y="3982720"/>
            <a:ext cx="2037080" cy="2040255"/>
            <a:chOff x="3908" y="6756"/>
            <a:chExt cx="3208" cy="3213"/>
          </a:xfrm>
        </p:grpSpPr>
        <p:grpSp>
          <p:nvGrpSpPr>
            <p:cNvPr id="40" name="组合 39"/>
            <p:cNvGrpSpPr/>
            <p:nvPr/>
          </p:nvGrpSpPr>
          <p:grpSpPr>
            <a:xfrm>
              <a:off x="4521" y="6756"/>
              <a:ext cx="2181" cy="2316"/>
              <a:chOff x="1970" y="3569"/>
              <a:chExt cx="2880" cy="2887"/>
            </a:xfrm>
          </p:grpSpPr>
          <p:sp>
            <p:nvSpPr>
              <p:cNvPr id="41" name="Rectangle 21"/>
              <p:cNvSpPr>
                <a:spLocks noChangeArrowheads="1"/>
              </p:cNvSpPr>
              <p:nvPr/>
            </p:nvSpPr>
            <p:spPr bwMode="auto">
              <a:xfrm>
                <a:off x="1970" y="3569"/>
                <a:ext cx="2880" cy="288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lIns="121712" tIns="60856" rIns="121712" bIns="60856"/>
              <a:p>
                <a:endParaRPr lang="zh-CN" altLang="en-US" sz="2440"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endParaRPr>
              </a:p>
            </p:txBody>
          </p:sp>
          <p:sp>
            <p:nvSpPr>
              <p:cNvPr id="42" name="Rectangle 22"/>
              <p:cNvSpPr>
                <a:spLocks noChangeArrowheads="1"/>
              </p:cNvSpPr>
              <p:nvPr/>
            </p:nvSpPr>
            <p:spPr bwMode="auto">
              <a:xfrm>
                <a:off x="1970" y="4451"/>
                <a:ext cx="2880" cy="2004"/>
              </a:xfrm>
              <a:prstGeom prst="rect">
                <a:avLst/>
              </a:prstGeom>
              <a:solidFill>
                <a:srgbClr val="13C765"/>
              </a:solidFill>
              <a:ln>
                <a:noFill/>
              </a:ln>
            </p:spPr>
            <p:txBody>
              <a:bodyPr lIns="121712" tIns="60856" rIns="121712" bIns="60856"/>
              <a:p>
                <a:endParaRPr lang="zh-CN" altLang="en-US" sz="2440"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endParaRPr>
              </a:p>
            </p:txBody>
          </p:sp>
          <p:sp>
            <p:nvSpPr>
              <p:cNvPr id="43" name="Rectangle 23"/>
              <p:cNvSpPr>
                <a:spLocks noChangeArrowheads="1"/>
              </p:cNvSpPr>
              <p:nvPr/>
            </p:nvSpPr>
            <p:spPr bwMode="auto">
              <a:xfrm>
                <a:off x="2230" y="3827"/>
                <a:ext cx="2360" cy="2369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21712" tIns="60856" rIns="121712" bIns="60856"/>
              <a:p>
                <a:endParaRPr lang="zh-CN" altLang="en-US" sz="2440"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endParaRPr>
              </a:p>
            </p:txBody>
          </p:sp>
          <p:sp>
            <p:nvSpPr>
              <p:cNvPr id="44" name="Rectangle 33"/>
              <p:cNvSpPr>
                <a:spLocks noChangeArrowheads="1"/>
              </p:cNvSpPr>
              <p:nvPr/>
            </p:nvSpPr>
            <p:spPr bwMode="auto">
              <a:xfrm>
                <a:off x="2197" y="4518"/>
                <a:ext cx="2420" cy="10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p>
                <a:pPr algn="ctr"/>
                <a:r>
                  <a:rPr lang="en-US" altLang="zh-CN" sz="3600" dirty="0">
                    <a:solidFill>
                      <a:srgbClr val="042F17"/>
                    </a:solidFill>
                    <a:latin typeface="inpin heiti" panose="00000500000000000000" pitchFamily="2" charset="-122"/>
                    <a:ea typeface="inpin heiti" panose="00000500000000000000" pitchFamily="2" charset="-122"/>
                    <a:sym typeface="inpin heiti" panose="00000500000000000000" pitchFamily="2" charset="-122"/>
                  </a:rPr>
                  <a:t>F1</a:t>
                </a:r>
                <a:endParaRPr lang="en-US" altLang="zh-CN" sz="3600" dirty="0">
                  <a:solidFill>
                    <a:srgbClr val="042F17"/>
                  </a:solidFill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endParaRPr>
              </a:p>
            </p:txBody>
          </p:sp>
        </p:grpSp>
        <p:sp>
          <p:nvSpPr>
            <p:cNvPr id="45" name="文本框 44"/>
            <p:cNvSpPr txBox="1"/>
            <p:nvPr/>
          </p:nvSpPr>
          <p:spPr>
            <a:xfrm>
              <a:off x="3908" y="9229"/>
              <a:ext cx="3208" cy="741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p>
              <a:pPr algn="r">
                <a:lnSpc>
                  <a:spcPct val="130000"/>
                </a:lnSpc>
                <a:buClrTx/>
                <a:buSzTx/>
                <a:buNone/>
              </a:pPr>
              <a:r>
                <a:rPr lang="zh-CN" sz="1895" dirty="0">
                  <a:solidFill>
                    <a:srgbClr val="042F17"/>
                  </a:solidFill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rPr>
                <a:t>精确刻画用户画像</a:t>
              </a:r>
              <a:endParaRPr lang="zh-CN" sz="1895" dirty="0">
                <a:solidFill>
                  <a:srgbClr val="042F17"/>
                </a:solidFill>
                <a:latin typeface="inpin heiti" panose="00000500000000000000" pitchFamily="2" charset="-122"/>
                <a:ea typeface="inpin heiti" panose="00000500000000000000" pitchFamily="2" charset="-122"/>
              </a:endParaRPr>
            </a:p>
          </p:txBody>
        </p:sp>
      </p:grpSp>
      <p:grpSp>
        <p:nvGrpSpPr>
          <p:cNvPr id="58" name="组合 57"/>
          <p:cNvGrpSpPr/>
          <p:nvPr/>
        </p:nvGrpSpPr>
        <p:grpSpPr>
          <a:xfrm>
            <a:off x="8109585" y="3982720"/>
            <a:ext cx="2595880" cy="1921510"/>
            <a:chOff x="12011" y="6913"/>
            <a:chExt cx="4088" cy="3026"/>
          </a:xfrm>
        </p:grpSpPr>
        <p:sp>
          <p:nvSpPr>
            <p:cNvPr id="46" name="文本框 45"/>
            <p:cNvSpPr txBox="1"/>
            <p:nvPr/>
          </p:nvSpPr>
          <p:spPr>
            <a:xfrm>
              <a:off x="12011" y="9335"/>
              <a:ext cx="4088" cy="6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l"/>
              <a:r>
                <a:rPr lang="zh-CN" sz="1895" dirty="0">
                  <a:solidFill>
                    <a:srgbClr val="042F17"/>
                  </a:solidFill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rPr>
                <a:t>提供精确化的生产计划</a:t>
              </a:r>
              <a:endParaRPr lang="zh-CN" sz="1895" dirty="0">
                <a:solidFill>
                  <a:srgbClr val="042F17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endParaRPr>
            </a:p>
          </p:txBody>
        </p:sp>
        <p:grpSp>
          <p:nvGrpSpPr>
            <p:cNvPr id="48" name="组合 47"/>
            <p:cNvGrpSpPr/>
            <p:nvPr/>
          </p:nvGrpSpPr>
          <p:grpSpPr>
            <a:xfrm>
              <a:off x="13044" y="6913"/>
              <a:ext cx="2181" cy="2316"/>
              <a:chOff x="1970" y="3569"/>
              <a:chExt cx="2880" cy="2887"/>
            </a:xfrm>
          </p:grpSpPr>
          <p:sp>
            <p:nvSpPr>
              <p:cNvPr id="49" name="Rectangle 21"/>
              <p:cNvSpPr>
                <a:spLocks noChangeArrowheads="1"/>
              </p:cNvSpPr>
              <p:nvPr/>
            </p:nvSpPr>
            <p:spPr bwMode="auto">
              <a:xfrm>
                <a:off x="1970" y="3569"/>
                <a:ext cx="2880" cy="288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lIns="121712" tIns="60856" rIns="121712" bIns="60856"/>
              <a:p>
                <a:endParaRPr lang="zh-CN" altLang="en-US" sz="2440"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endParaRPr>
              </a:p>
            </p:txBody>
          </p:sp>
          <p:sp>
            <p:nvSpPr>
              <p:cNvPr id="50" name="Rectangle 22"/>
              <p:cNvSpPr>
                <a:spLocks noChangeArrowheads="1"/>
              </p:cNvSpPr>
              <p:nvPr/>
            </p:nvSpPr>
            <p:spPr bwMode="auto">
              <a:xfrm>
                <a:off x="1970" y="4451"/>
                <a:ext cx="2880" cy="2004"/>
              </a:xfrm>
              <a:prstGeom prst="rect">
                <a:avLst/>
              </a:prstGeom>
              <a:solidFill>
                <a:srgbClr val="13C765"/>
              </a:solidFill>
              <a:ln>
                <a:noFill/>
              </a:ln>
            </p:spPr>
            <p:txBody>
              <a:bodyPr lIns="121712" tIns="60856" rIns="121712" bIns="60856"/>
              <a:p>
                <a:endParaRPr lang="zh-CN" altLang="en-US" sz="2440"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endParaRPr>
              </a:p>
            </p:txBody>
          </p:sp>
          <p:sp>
            <p:nvSpPr>
              <p:cNvPr id="51" name="Rectangle 23"/>
              <p:cNvSpPr>
                <a:spLocks noChangeArrowheads="1"/>
              </p:cNvSpPr>
              <p:nvPr/>
            </p:nvSpPr>
            <p:spPr bwMode="auto">
              <a:xfrm>
                <a:off x="2230" y="3827"/>
                <a:ext cx="2360" cy="2369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21712" tIns="60856" rIns="121712" bIns="60856"/>
              <a:p>
                <a:endParaRPr lang="zh-CN" altLang="en-US" sz="2440"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endParaRPr>
              </a:p>
            </p:txBody>
          </p:sp>
          <p:sp>
            <p:nvSpPr>
              <p:cNvPr id="52" name="Rectangle 33"/>
              <p:cNvSpPr>
                <a:spLocks noChangeArrowheads="1"/>
              </p:cNvSpPr>
              <p:nvPr/>
            </p:nvSpPr>
            <p:spPr bwMode="auto">
              <a:xfrm>
                <a:off x="2197" y="4518"/>
                <a:ext cx="2420" cy="12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p>
                <a:pPr algn="ctr"/>
                <a:r>
                  <a:rPr lang="en-US" altLang="zh-CN" sz="3600" dirty="0">
                    <a:solidFill>
                      <a:srgbClr val="042F17"/>
                    </a:solidFill>
                    <a:latin typeface="inpin heiti" panose="00000500000000000000" pitchFamily="2" charset="-122"/>
                    <a:ea typeface="inpin heiti" panose="00000500000000000000" pitchFamily="2" charset="-122"/>
                    <a:sym typeface="inpin heiti" panose="00000500000000000000" pitchFamily="2" charset="-122"/>
                  </a:rPr>
                  <a:t>F1</a:t>
                </a:r>
                <a:endParaRPr lang="en-US" altLang="zh-CN" sz="4200" dirty="0">
                  <a:solidFill>
                    <a:srgbClr val="042F17"/>
                  </a:solidFill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endParaRPr>
              </a:p>
            </p:txBody>
          </p:sp>
        </p:grpSp>
      </p:grpSp>
      <p:grpSp>
        <p:nvGrpSpPr>
          <p:cNvPr id="59" name="组合 58"/>
          <p:cNvGrpSpPr/>
          <p:nvPr/>
        </p:nvGrpSpPr>
        <p:grpSpPr>
          <a:xfrm>
            <a:off x="3449955" y="11430"/>
            <a:ext cx="5071745" cy="1092835"/>
            <a:chOff x="5433" y="18"/>
            <a:chExt cx="7987" cy="1721"/>
          </a:xfrm>
        </p:grpSpPr>
        <p:sp>
          <p:nvSpPr>
            <p:cNvPr id="60" name="矩形 59"/>
            <p:cNvSpPr/>
            <p:nvPr/>
          </p:nvSpPr>
          <p:spPr>
            <a:xfrm>
              <a:off x="5433" y="18"/>
              <a:ext cx="7987" cy="1721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algn="ctr">
                <a:lnSpc>
                  <a:spcPct val="150000"/>
                </a:lnSpc>
              </a:pPr>
              <a:r>
                <a:rPr lang="zh-CN" altLang="en-US" sz="4335" b="1" spc="600" dirty="0">
                  <a:solidFill>
                    <a:srgbClr val="042F17"/>
                  </a:solidFill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rPr>
                <a:t>业务目标</a:t>
              </a:r>
              <a:endParaRPr lang="zh-CN" altLang="en-US" sz="4335" b="1" spc="600" dirty="0">
                <a:solidFill>
                  <a:srgbClr val="042F17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endParaRPr>
            </a:p>
          </p:txBody>
        </p:sp>
        <p:cxnSp>
          <p:nvCxnSpPr>
            <p:cNvPr id="61" name="直接连接符 60"/>
            <p:cNvCxnSpPr/>
            <p:nvPr/>
          </p:nvCxnSpPr>
          <p:spPr>
            <a:xfrm>
              <a:off x="7022" y="1739"/>
              <a:ext cx="4808" cy="0"/>
            </a:xfrm>
            <a:prstGeom prst="line">
              <a:avLst/>
            </a:prstGeom>
            <a:ln w="28575">
              <a:solidFill>
                <a:srgbClr val="35495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Freeform 3"/>
          <p:cNvSpPr/>
          <p:nvPr/>
        </p:nvSpPr>
        <p:spPr bwMode="auto">
          <a:xfrm flipH="1">
            <a:off x="-695325" y="4279900"/>
            <a:ext cx="13377863" cy="2578100"/>
          </a:xfrm>
          <a:custGeom>
            <a:avLst/>
            <a:gdLst/>
            <a:ahLst/>
            <a:cxnLst>
              <a:cxn ang="0">
                <a:pos x="28" y="404"/>
              </a:cxn>
              <a:cxn ang="0">
                <a:pos x="308" y="410"/>
              </a:cxn>
              <a:cxn ang="0">
                <a:pos x="430" y="204"/>
              </a:cxn>
              <a:cxn ang="0">
                <a:pos x="526" y="204"/>
              </a:cxn>
              <a:cxn ang="0">
                <a:pos x="580" y="430"/>
              </a:cxn>
              <a:cxn ang="0">
                <a:pos x="674" y="204"/>
              </a:cxn>
              <a:cxn ang="0">
                <a:pos x="718" y="64"/>
              </a:cxn>
              <a:cxn ang="0">
                <a:pos x="766" y="62"/>
              </a:cxn>
              <a:cxn ang="0">
                <a:pos x="806" y="208"/>
              </a:cxn>
              <a:cxn ang="0">
                <a:pos x="860" y="456"/>
              </a:cxn>
              <a:cxn ang="0">
                <a:pos x="1006" y="434"/>
              </a:cxn>
              <a:cxn ang="0">
                <a:pos x="1072" y="192"/>
              </a:cxn>
              <a:cxn ang="0">
                <a:pos x="1180" y="386"/>
              </a:cxn>
              <a:cxn ang="0">
                <a:pos x="1302" y="388"/>
              </a:cxn>
              <a:cxn ang="0">
                <a:pos x="1412" y="376"/>
              </a:cxn>
              <a:cxn ang="0">
                <a:pos x="1682" y="376"/>
              </a:cxn>
              <a:cxn ang="0">
                <a:pos x="1916" y="328"/>
              </a:cxn>
              <a:cxn ang="0">
                <a:pos x="2044" y="346"/>
              </a:cxn>
              <a:cxn ang="0">
                <a:pos x="2336" y="400"/>
              </a:cxn>
              <a:cxn ang="0">
                <a:pos x="2472" y="330"/>
              </a:cxn>
              <a:cxn ang="0">
                <a:pos x="2616" y="426"/>
              </a:cxn>
              <a:cxn ang="0">
                <a:pos x="2766" y="460"/>
              </a:cxn>
              <a:cxn ang="0">
                <a:pos x="2960" y="424"/>
              </a:cxn>
              <a:cxn ang="0">
                <a:pos x="3016" y="378"/>
              </a:cxn>
              <a:cxn ang="0">
                <a:pos x="3120" y="374"/>
              </a:cxn>
              <a:cxn ang="0">
                <a:pos x="3212" y="464"/>
              </a:cxn>
              <a:cxn ang="0">
                <a:pos x="3380" y="400"/>
              </a:cxn>
              <a:cxn ang="0">
                <a:pos x="3478" y="464"/>
              </a:cxn>
              <a:cxn ang="0">
                <a:pos x="3692" y="440"/>
              </a:cxn>
              <a:cxn ang="0">
                <a:pos x="3792" y="418"/>
              </a:cxn>
              <a:cxn ang="0">
                <a:pos x="4048" y="396"/>
              </a:cxn>
              <a:cxn ang="0">
                <a:pos x="4152" y="410"/>
              </a:cxn>
              <a:cxn ang="0">
                <a:pos x="4290" y="454"/>
              </a:cxn>
              <a:cxn ang="0">
                <a:pos x="4438" y="380"/>
              </a:cxn>
              <a:cxn ang="0">
                <a:pos x="4578" y="374"/>
              </a:cxn>
              <a:cxn ang="0">
                <a:pos x="4704" y="366"/>
              </a:cxn>
              <a:cxn ang="0">
                <a:pos x="4940" y="338"/>
              </a:cxn>
              <a:cxn ang="0">
                <a:pos x="5028" y="414"/>
              </a:cxn>
              <a:cxn ang="0">
                <a:pos x="5102" y="458"/>
              </a:cxn>
              <a:cxn ang="0">
                <a:pos x="5176" y="458"/>
              </a:cxn>
              <a:cxn ang="0">
                <a:pos x="5288" y="404"/>
              </a:cxn>
              <a:cxn ang="0">
                <a:pos x="5310" y="422"/>
              </a:cxn>
              <a:cxn ang="0">
                <a:pos x="5368" y="308"/>
              </a:cxn>
              <a:cxn ang="0">
                <a:pos x="5442" y="308"/>
              </a:cxn>
              <a:cxn ang="0">
                <a:pos x="5504" y="412"/>
              </a:cxn>
              <a:cxn ang="0">
                <a:pos x="5550" y="308"/>
              </a:cxn>
              <a:cxn ang="0">
                <a:pos x="5580" y="202"/>
              </a:cxn>
              <a:cxn ang="0">
                <a:pos x="5616" y="200"/>
              </a:cxn>
              <a:cxn ang="0">
                <a:pos x="5650" y="310"/>
              </a:cxn>
              <a:cxn ang="0">
                <a:pos x="5760" y="414"/>
              </a:cxn>
            </a:cxnLst>
            <a:rect l="0" t="0" r="r" b="b"/>
            <a:pathLst>
              <a:path w="5760" h="540">
                <a:moveTo>
                  <a:pt x="0" y="540"/>
                </a:moveTo>
                <a:lnTo>
                  <a:pt x="0" y="460"/>
                </a:lnTo>
                <a:lnTo>
                  <a:pt x="28" y="460"/>
                </a:lnTo>
                <a:lnTo>
                  <a:pt x="28" y="404"/>
                </a:lnTo>
                <a:lnTo>
                  <a:pt x="200" y="404"/>
                </a:lnTo>
                <a:lnTo>
                  <a:pt x="200" y="356"/>
                </a:lnTo>
                <a:lnTo>
                  <a:pt x="308" y="356"/>
                </a:lnTo>
                <a:lnTo>
                  <a:pt x="308" y="410"/>
                </a:lnTo>
                <a:lnTo>
                  <a:pt x="366" y="410"/>
                </a:lnTo>
                <a:lnTo>
                  <a:pt x="366" y="356"/>
                </a:lnTo>
                <a:lnTo>
                  <a:pt x="430" y="356"/>
                </a:lnTo>
                <a:lnTo>
                  <a:pt x="430" y="204"/>
                </a:lnTo>
                <a:lnTo>
                  <a:pt x="458" y="204"/>
                </a:lnTo>
                <a:lnTo>
                  <a:pt x="458" y="176"/>
                </a:lnTo>
                <a:lnTo>
                  <a:pt x="526" y="176"/>
                </a:lnTo>
                <a:lnTo>
                  <a:pt x="526" y="204"/>
                </a:lnTo>
                <a:lnTo>
                  <a:pt x="556" y="204"/>
                </a:lnTo>
                <a:lnTo>
                  <a:pt x="556" y="342"/>
                </a:lnTo>
                <a:lnTo>
                  <a:pt x="580" y="342"/>
                </a:lnTo>
                <a:lnTo>
                  <a:pt x="580" y="430"/>
                </a:lnTo>
                <a:lnTo>
                  <a:pt x="636" y="430"/>
                </a:lnTo>
                <a:lnTo>
                  <a:pt x="636" y="270"/>
                </a:lnTo>
                <a:lnTo>
                  <a:pt x="674" y="270"/>
                </a:lnTo>
                <a:lnTo>
                  <a:pt x="674" y="204"/>
                </a:lnTo>
                <a:lnTo>
                  <a:pt x="700" y="204"/>
                </a:lnTo>
                <a:lnTo>
                  <a:pt x="700" y="124"/>
                </a:lnTo>
                <a:lnTo>
                  <a:pt x="718" y="124"/>
                </a:lnTo>
                <a:lnTo>
                  <a:pt x="718" y="64"/>
                </a:lnTo>
                <a:lnTo>
                  <a:pt x="736" y="64"/>
                </a:lnTo>
                <a:lnTo>
                  <a:pt x="736" y="0"/>
                </a:lnTo>
                <a:lnTo>
                  <a:pt x="766" y="0"/>
                </a:lnTo>
                <a:lnTo>
                  <a:pt x="766" y="62"/>
                </a:lnTo>
                <a:lnTo>
                  <a:pt x="788" y="62"/>
                </a:lnTo>
                <a:lnTo>
                  <a:pt x="788" y="112"/>
                </a:lnTo>
                <a:lnTo>
                  <a:pt x="806" y="112"/>
                </a:lnTo>
                <a:lnTo>
                  <a:pt x="806" y="208"/>
                </a:lnTo>
                <a:lnTo>
                  <a:pt x="832" y="208"/>
                </a:lnTo>
                <a:lnTo>
                  <a:pt x="832" y="276"/>
                </a:lnTo>
                <a:lnTo>
                  <a:pt x="860" y="276"/>
                </a:lnTo>
                <a:lnTo>
                  <a:pt x="860" y="456"/>
                </a:lnTo>
                <a:lnTo>
                  <a:pt x="906" y="456"/>
                </a:lnTo>
                <a:lnTo>
                  <a:pt x="906" y="414"/>
                </a:lnTo>
                <a:lnTo>
                  <a:pt x="1006" y="414"/>
                </a:lnTo>
                <a:lnTo>
                  <a:pt x="1006" y="434"/>
                </a:lnTo>
                <a:lnTo>
                  <a:pt x="1044" y="434"/>
                </a:lnTo>
                <a:lnTo>
                  <a:pt x="1044" y="246"/>
                </a:lnTo>
                <a:lnTo>
                  <a:pt x="1072" y="246"/>
                </a:lnTo>
                <a:lnTo>
                  <a:pt x="1072" y="192"/>
                </a:lnTo>
                <a:lnTo>
                  <a:pt x="1160" y="192"/>
                </a:lnTo>
                <a:lnTo>
                  <a:pt x="1160" y="242"/>
                </a:lnTo>
                <a:lnTo>
                  <a:pt x="1180" y="256"/>
                </a:lnTo>
                <a:lnTo>
                  <a:pt x="1180" y="386"/>
                </a:lnTo>
                <a:lnTo>
                  <a:pt x="1214" y="386"/>
                </a:lnTo>
                <a:lnTo>
                  <a:pt x="1214" y="358"/>
                </a:lnTo>
                <a:lnTo>
                  <a:pt x="1302" y="358"/>
                </a:lnTo>
                <a:lnTo>
                  <a:pt x="1302" y="388"/>
                </a:lnTo>
                <a:lnTo>
                  <a:pt x="1354" y="388"/>
                </a:lnTo>
                <a:lnTo>
                  <a:pt x="1354" y="414"/>
                </a:lnTo>
                <a:lnTo>
                  <a:pt x="1412" y="414"/>
                </a:lnTo>
                <a:lnTo>
                  <a:pt x="1412" y="376"/>
                </a:lnTo>
                <a:lnTo>
                  <a:pt x="1452" y="376"/>
                </a:lnTo>
                <a:lnTo>
                  <a:pt x="1452" y="296"/>
                </a:lnTo>
                <a:lnTo>
                  <a:pt x="1682" y="296"/>
                </a:lnTo>
                <a:lnTo>
                  <a:pt x="1682" y="376"/>
                </a:lnTo>
                <a:lnTo>
                  <a:pt x="1722" y="376"/>
                </a:lnTo>
                <a:lnTo>
                  <a:pt x="1722" y="296"/>
                </a:lnTo>
                <a:lnTo>
                  <a:pt x="1916" y="296"/>
                </a:lnTo>
                <a:lnTo>
                  <a:pt x="1916" y="328"/>
                </a:lnTo>
                <a:lnTo>
                  <a:pt x="1970" y="328"/>
                </a:lnTo>
                <a:lnTo>
                  <a:pt x="1970" y="448"/>
                </a:lnTo>
                <a:lnTo>
                  <a:pt x="2044" y="448"/>
                </a:lnTo>
                <a:lnTo>
                  <a:pt x="2044" y="346"/>
                </a:lnTo>
                <a:lnTo>
                  <a:pt x="2172" y="252"/>
                </a:lnTo>
                <a:lnTo>
                  <a:pt x="2298" y="346"/>
                </a:lnTo>
                <a:lnTo>
                  <a:pt x="2298" y="400"/>
                </a:lnTo>
                <a:lnTo>
                  <a:pt x="2336" y="400"/>
                </a:lnTo>
                <a:lnTo>
                  <a:pt x="2336" y="468"/>
                </a:lnTo>
                <a:lnTo>
                  <a:pt x="2362" y="468"/>
                </a:lnTo>
                <a:lnTo>
                  <a:pt x="2362" y="330"/>
                </a:lnTo>
                <a:lnTo>
                  <a:pt x="2472" y="330"/>
                </a:lnTo>
                <a:lnTo>
                  <a:pt x="2472" y="386"/>
                </a:lnTo>
                <a:lnTo>
                  <a:pt x="2578" y="386"/>
                </a:lnTo>
                <a:lnTo>
                  <a:pt x="2578" y="426"/>
                </a:lnTo>
                <a:lnTo>
                  <a:pt x="2616" y="426"/>
                </a:lnTo>
                <a:lnTo>
                  <a:pt x="2616" y="386"/>
                </a:lnTo>
                <a:lnTo>
                  <a:pt x="2742" y="386"/>
                </a:lnTo>
                <a:lnTo>
                  <a:pt x="2742" y="460"/>
                </a:lnTo>
                <a:lnTo>
                  <a:pt x="2766" y="460"/>
                </a:lnTo>
                <a:lnTo>
                  <a:pt x="2766" y="472"/>
                </a:lnTo>
                <a:lnTo>
                  <a:pt x="2826" y="472"/>
                </a:lnTo>
                <a:lnTo>
                  <a:pt x="2826" y="424"/>
                </a:lnTo>
                <a:lnTo>
                  <a:pt x="2960" y="424"/>
                </a:lnTo>
                <a:lnTo>
                  <a:pt x="2960" y="404"/>
                </a:lnTo>
                <a:lnTo>
                  <a:pt x="2988" y="404"/>
                </a:lnTo>
                <a:lnTo>
                  <a:pt x="2988" y="378"/>
                </a:lnTo>
                <a:lnTo>
                  <a:pt x="3016" y="378"/>
                </a:lnTo>
                <a:lnTo>
                  <a:pt x="3016" y="400"/>
                </a:lnTo>
                <a:lnTo>
                  <a:pt x="3048" y="400"/>
                </a:lnTo>
                <a:lnTo>
                  <a:pt x="3048" y="374"/>
                </a:lnTo>
                <a:lnTo>
                  <a:pt x="3120" y="374"/>
                </a:lnTo>
                <a:lnTo>
                  <a:pt x="3120" y="398"/>
                </a:lnTo>
                <a:lnTo>
                  <a:pt x="3152" y="398"/>
                </a:lnTo>
                <a:lnTo>
                  <a:pt x="3152" y="464"/>
                </a:lnTo>
                <a:lnTo>
                  <a:pt x="3212" y="464"/>
                </a:lnTo>
                <a:lnTo>
                  <a:pt x="3212" y="372"/>
                </a:lnTo>
                <a:lnTo>
                  <a:pt x="3330" y="372"/>
                </a:lnTo>
                <a:lnTo>
                  <a:pt x="3330" y="400"/>
                </a:lnTo>
                <a:lnTo>
                  <a:pt x="3380" y="400"/>
                </a:lnTo>
                <a:lnTo>
                  <a:pt x="3380" y="208"/>
                </a:lnTo>
                <a:lnTo>
                  <a:pt x="3432" y="158"/>
                </a:lnTo>
                <a:lnTo>
                  <a:pt x="3478" y="206"/>
                </a:lnTo>
                <a:lnTo>
                  <a:pt x="3478" y="464"/>
                </a:lnTo>
                <a:lnTo>
                  <a:pt x="3532" y="464"/>
                </a:lnTo>
                <a:lnTo>
                  <a:pt x="3532" y="214"/>
                </a:lnTo>
                <a:lnTo>
                  <a:pt x="3692" y="214"/>
                </a:lnTo>
                <a:lnTo>
                  <a:pt x="3692" y="440"/>
                </a:lnTo>
                <a:lnTo>
                  <a:pt x="3722" y="440"/>
                </a:lnTo>
                <a:lnTo>
                  <a:pt x="3722" y="386"/>
                </a:lnTo>
                <a:lnTo>
                  <a:pt x="3792" y="386"/>
                </a:lnTo>
                <a:lnTo>
                  <a:pt x="3792" y="418"/>
                </a:lnTo>
                <a:lnTo>
                  <a:pt x="3936" y="418"/>
                </a:lnTo>
                <a:lnTo>
                  <a:pt x="3936" y="460"/>
                </a:lnTo>
                <a:lnTo>
                  <a:pt x="4048" y="460"/>
                </a:lnTo>
                <a:lnTo>
                  <a:pt x="4048" y="396"/>
                </a:lnTo>
                <a:lnTo>
                  <a:pt x="4108" y="396"/>
                </a:lnTo>
                <a:lnTo>
                  <a:pt x="4108" y="432"/>
                </a:lnTo>
                <a:lnTo>
                  <a:pt x="4152" y="432"/>
                </a:lnTo>
                <a:lnTo>
                  <a:pt x="4152" y="410"/>
                </a:lnTo>
                <a:lnTo>
                  <a:pt x="4214" y="410"/>
                </a:lnTo>
                <a:lnTo>
                  <a:pt x="4214" y="382"/>
                </a:lnTo>
                <a:lnTo>
                  <a:pt x="4290" y="382"/>
                </a:lnTo>
                <a:lnTo>
                  <a:pt x="4290" y="454"/>
                </a:lnTo>
                <a:lnTo>
                  <a:pt x="4346" y="454"/>
                </a:lnTo>
                <a:lnTo>
                  <a:pt x="4346" y="284"/>
                </a:lnTo>
                <a:lnTo>
                  <a:pt x="4438" y="286"/>
                </a:lnTo>
                <a:lnTo>
                  <a:pt x="4438" y="380"/>
                </a:lnTo>
                <a:lnTo>
                  <a:pt x="4500" y="380"/>
                </a:lnTo>
                <a:lnTo>
                  <a:pt x="4500" y="438"/>
                </a:lnTo>
                <a:lnTo>
                  <a:pt x="4578" y="438"/>
                </a:lnTo>
                <a:lnTo>
                  <a:pt x="4578" y="374"/>
                </a:lnTo>
                <a:lnTo>
                  <a:pt x="4632" y="374"/>
                </a:lnTo>
                <a:lnTo>
                  <a:pt x="4632" y="348"/>
                </a:lnTo>
                <a:lnTo>
                  <a:pt x="4704" y="348"/>
                </a:lnTo>
                <a:lnTo>
                  <a:pt x="4704" y="366"/>
                </a:lnTo>
                <a:lnTo>
                  <a:pt x="4754" y="366"/>
                </a:lnTo>
                <a:lnTo>
                  <a:pt x="4754" y="338"/>
                </a:lnTo>
                <a:lnTo>
                  <a:pt x="4848" y="268"/>
                </a:lnTo>
                <a:lnTo>
                  <a:pt x="4940" y="338"/>
                </a:lnTo>
                <a:lnTo>
                  <a:pt x="4940" y="434"/>
                </a:lnTo>
                <a:lnTo>
                  <a:pt x="4956" y="434"/>
                </a:lnTo>
                <a:lnTo>
                  <a:pt x="4956" y="414"/>
                </a:lnTo>
                <a:lnTo>
                  <a:pt x="5028" y="414"/>
                </a:lnTo>
                <a:lnTo>
                  <a:pt x="5028" y="500"/>
                </a:lnTo>
                <a:lnTo>
                  <a:pt x="5046" y="500"/>
                </a:lnTo>
                <a:lnTo>
                  <a:pt x="5046" y="458"/>
                </a:lnTo>
                <a:lnTo>
                  <a:pt x="5102" y="458"/>
                </a:lnTo>
                <a:lnTo>
                  <a:pt x="5102" y="368"/>
                </a:lnTo>
                <a:lnTo>
                  <a:pt x="5174" y="368"/>
                </a:lnTo>
                <a:lnTo>
                  <a:pt x="5174" y="458"/>
                </a:lnTo>
                <a:lnTo>
                  <a:pt x="5176" y="458"/>
                </a:lnTo>
                <a:lnTo>
                  <a:pt x="5176" y="422"/>
                </a:lnTo>
                <a:lnTo>
                  <a:pt x="5212" y="422"/>
                </a:lnTo>
                <a:lnTo>
                  <a:pt x="5212" y="404"/>
                </a:lnTo>
                <a:lnTo>
                  <a:pt x="5288" y="404"/>
                </a:lnTo>
                <a:lnTo>
                  <a:pt x="5288" y="464"/>
                </a:lnTo>
                <a:lnTo>
                  <a:pt x="5300" y="464"/>
                </a:lnTo>
                <a:lnTo>
                  <a:pt x="5300" y="422"/>
                </a:lnTo>
                <a:lnTo>
                  <a:pt x="5310" y="422"/>
                </a:lnTo>
                <a:lnTo>
                  <a:pt x="5310" y="344"/>
                </a:lnTo>
                <a:lnTo>
                  <a:pt x="5348" y="344"/>
                </a:lnTo>
                <a:lnTo>
                  <a:pt x="5348" y="308"/>
                </a:lnTo>
                <a:lnTo>
                  <a:pt x="5368" y="308"/>
                </a:lnTo>
                <a:lnTo>
                  <a:pt x="5368" y="288"/>
                </a:lnTo>
                <a:lnTo>
                  <a:pt x="5420" y="288"/>
                </a:lnTo>
                <a:lnTo>
                  <a:pt x="5420" y="308"/>
                </a:lnTo>
                <a:lnTo>
                  <a:pt x="5442" y="308"/>
                </a:lnTo>
                <a:lnTo>
                  <a:pt x="5442" y="412"/>
                </a:lnTo>
                <a:lnTo>
                  <a:pt x="5444" y="412"/>
                </a:lnTo>
                <a:lnTo>
                  <a:pt x="5444" y="412"/>
                </a:lnTo>
                <a:lnTo>
                  <a:pt x="5504" y="412"/>
                </a:lnTo>
                <a:lnTo>
                  <a:pt x="5504" y="358"/>
                </a:lnTo>
                <a:lnTo>
                  <a:pt x="5532" y="358"/>
                </a:lnTo>
                <a:lnTo>
                  <a:pt x="5532" y="308"/>
                </a:lnTo>
                <a:lnTo>
                  <a:pt x="5550" y="308"/>
                </a:lnTo>
                <a:lnTo>
                  <a:pt x="5550" y="248"/>
                </a:lnTo>
                <a:lnTo>
                  <a:pt x="5564" y="248"/>
                </a:lnTo>
                <a:lnTo>
                  <a:pt x="5564" y="202"/>
                </a:lnTo>
                <a:lnTo>
                  <a:pt x="5580" y="202"/>
                </a:lnTo>
                <a:lnTo>
                  <a:pt x="5580" y="154"/>
                </a:lnTo>
                <a:lnTo>
                  <a:pt x="5600" y="154"/>
                </a:lnTo>
                <a:lnTo>
                  <a:pt x="5600" y="200"/>
                </a:lnTo>
                <a:lnTo>
                  <a:pt x="5616" y="200"/>
                </a:lnTo>
                <a:lnTo>
                  <a:pt x="5616" y="238"/>
                </a:lnTo>
                <a:lnTo>
                  <a:pt x="5632" y="238"/>
                </a:lnTo>
                <a:lnTo>
                  <a:pt x="5632" y="310"/>
                </a:lnTo>
                <a:lnTo>
                  <a:pt x="5650" y="310"/>
                </a:lnTo>
                <a:lnTo>
                  <a:pt x="5650" y="362"/>
                </a:lnTo>
                <a:lnTo>
                  <a:pt x="5672" y="362"/>
                </a:lnTo>
                <a:lnTo>
                  <a:pt x="5672" y="414"/>
                </a:lnTo>
                <a:lnTo>
                  <a:pt x="5760" y="414"/>
                </a:lnTo>
                <a:lnTo>
                  <a:pt x="5760" y="540"/>
                </a:lnTo>
                <a:lnTo>
                  <a:pt x="0" y="540"/>
                </a:lnTo>
                <a:close/>
              </a:path>
            </a:pathLst>
          </a:custGeom>
          <a:solidFill>
            <a:schemeClr val="tx2">
              <a:lumMod val="60000"/>
              <a:lumOff val="40000"/>
              <a:alpha val="22000"/>
            </a:schemeClr>
          </a:solidFill>
          <a:ln w="9525">
            <a:noFill/>
            <a:round/>
          </a:ln>
        </p:spPr>
        <p:txBody>
          <a:bodyPr/>
          <a:lstStyle/>
          <a:p>
            <a:pPr>
              <a:defRPr/>
            </a:pPr>
            <a:endParaRPr lang="ar-SA">
              <a:latin typeface="+mn-lt"/>
              <a:ea typeface="+mn-ea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400" advTm="6489">
        <p14:honeycomb/>
      </p:transition>
    </mc:Choice>
    <mc:Fallback>
      <p:transition spd="slow" advTm="648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3249" name="图片 10" descr="C:\Users\11214\Desktop\20140402131356.jpg20140402131356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-1831975" y="6350"/>
            <a:ext cx="14023975" cy="6858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2" name="图片 11" descr="C:\Users\11214\Desktop\wKgED1uLod6ATOP6AB_BqvocGqY05.jpegwKgED1uLod6ATOP6AB_BqvocGqY0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133600" y="11431"/>
            <a:ext cx="10058400" cy="65595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4" name="* 10% Trans- Regtangle"/>
          <p:cNvSpPr/>
          <p:nvPr/>
        </p:nvSpPr>
        <p:spPr>
          <a:xfrm>
            <a:off x="635" y="-317"/>
            <a:ext cx="12192000" cy="6858000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矩形 109"/>
          <p:cNvSpPr/>
          <p:nvPr/>
        </p:nvSpPr>
        <p:spPr>
          <a:xfrm rot="10800000" flipV="1">
            <a:off x="7337743" y="6350"/>
            <a:ext cx="4854575" cy="6858000"/>
          </a:xfrm>
          <a:custGeom>
            <a:avLst/>
            <a:gdLst>
              <a:gd name="connsiteX0" fmla="*/ 0 w 2712720"/>
              <a:gd name="connsiteY0" fmla="*/ 0 h 6858000"/>
              <a:gd name="connsiteX1" fmla="*/ 2712720 w 2712720"/>
              <a:gd name="connsiteY1" fmla="*/ 0 h 6858000"/>
              <a:gd name="connsiteX2" fmla="*/ 2712720 w 2712720"/>
              <a:gd name="connsiteY2" fmla="*/ 6858000 h 6858000"/>
              <a:gd name="connsiteX3" fmla="*/ 0 w 2712720"/>
              <a:gd name="connsiteY3" fmla="*/ 6858000 h 6858000"/>
              <a:gd name="connsiteX4" fmla="*/ 0 w 2712720"/>
              <a:gd name="connsiteY4" fmla="*/ 0 h 6858000"/>
              <a:gd name="connsiteX0-1" fmla="*/ 0 w 4191000"/>
              <a:gd name="connsiteY0-2" fmla="*/ 0 h 6858000"/>
              <a:gd name="connsiteX1-3" fmla="*/ 2712720 w 4191000"/>
              <a:gd name="connsiteY1-4" fmla="*/ 0 h 6858000"/>
              <a:gd name="connsiteX2-5" fmla="*/ 4191000 w 4191000"/>
              <a:gd name="connsiteY2-6" fmla="*/ 6858000 h 6858000"/>
              <a:gd name="connsiteX3-7" fmla="*/ 0 w 4191000"/>
              <a:gd name="connsiteY3-8" fmla="*/ 6858000 h 6858000"/>
              <a:gd name="connsiteX4-9" fmla="*/ 0 w 4191000"/>
              <a:gd name="connsiteY4-10" fmla="*/ 0 h 6858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4191000" h="6858000">
                <a:moveTo>
                  <a:pt x="0" y="0"/>
                </a:moveTo>
                <a:lnTo>
                  <a:pt x="2712720" y="0"/>
                </a:lnTo>
                <a:lnTo>
                  <a:pt x="4191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0C75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 dirty="0"/>
          </a:p>
        </p:txBody>
      </p:sp>
      <p:sp>
        <p:nvSpPr>
          <p:cNvPr id="45" name="矩形 109"/>
          <p:cNvSpPr/>
          <p:nvPr/>
        </p:nvSpPr>
        <p:spPr>
          <a:xfrm flipV="1">
            <a:off x="0" y="6350"/>
            <a:ext cx="4810125" cy="6858000"/>
          </a:xfrm>
          <a:custGeom>
            <a:avLst/>
            <a:gdLst>
              <a:gd name="connsiteX0" fmla="*/ 0 w 2712720"/>
              <a:gd name="connsiteY0" fmla="*/ 0 h 6858000"/>
              <a:gd name="connsiteX1" fmla="*/ 2712720 w 2712720"/>
              <a:gd name="connsiteY1" fmla="*/ 0 h 6858000"/>
              <a:gd name="connsiteX2" fmla="*/ 2712720 w 2712720"/>
              <a:gd name="connsiteY2" fmla="*/ 6858000 h 6858000"/>
              <a:gd name="connsiteX3" fmla="*/ 0 w 2712720"/>
              <a:gd name="connsiteY3" fmla="*/ 6858000 h 6858000"/>
              <a:gd name="connsiteX4" fmla="*/ 0 w 2712720"/>
              <a:gd name="connsiteY4" fmla="*/ 0 h 6858000"/>
              <a:gd name="connsiteX0-1" fmla="*/ 0 w 4191000"/>
              <a:gd name="connsiteY0-2" fmla="*/ 0 h 6858000"/>
              <a:gd name="connsiteX1-3" fmla="*/ 2712720 w 4191000"/>
              <a:gd name="connsiteY1-4" fmla="*/ 0 h 6858000"/>
              <a:gd name="connsiteX2-5" fmla="*/ 4191000 w 4191000"/>
              <a:gd name="connsiteY2-6" fmla="*/ 6858000 h 6858000"/>
              <a:gd name="connsiteX3-7" fmla="*/ 0 w 4191000"/>
              <a:gd name="connsiteY3-8" fmla="*/ 6858000 h 6858000"/>
              <a:gd name="connsiteX4-9" fmla="*/ 0 w 4191000"/>
              <a:gd name="connsiteY4-10" fmla="*/ 0 h 6858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4191000" h="6858000">
                <a:moveTo>
                  <a:pt x="0" y="0"/>
                </a:moveTo>
                <a:lnTo>
                  <a:pt x="2712720" y="0"/>
                </a:lnTo>
                <a:lnTo>
                  <a:pt x="4191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0C75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 dirty="0"/>
          </a:p>
        </p:txBody>
      </p:sp>
      <p:sp>
        <p:nvSpPr>
          <p:cNvPr id="53254" name="Rectangle 43"/>
          <p:cNvSpPr/>
          <p:nvPr/>
        </p:nvSpPr>
        <p:spPr>
          <a:xfrm>
            <a:off x="571500" y="3995738"/>
            <a:ext cx="2736850" cy="2087562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 anchor="t"/>
          <a:p>
            <a:pPr>
              <a:lnSpc>
                <a:spcPct val="140000"/>
              </a:lnSpc>
              <a:buFont typeface="Arial" panose="020B0604020202090204" pitchFamily="34" charset="0"/>
              <a:buChar char="•"/>
            </a:pPr>
            <a:r>
              <a:rPr lang="zh-CN" altLang="en-US" dirty="0">
                <a:solidFill>
                  <a:schemeClr val="bg1"/>
                </a:solidFill>
                <a:latin typeface="Arial" panose="020B0604020202090204" pitchFamily="34" charset="0"/>
                <a:ea typeface="微软雅黑" panose="020B0703020204020201" charset="-122"/>
                <a:sym typeface="微软雅黑" panose="020B0703020204020201" charset="-122"/>
              </a:rPr>
              <a:t>多方数据全面分析</a:t>
            </a:r>
            <a:endParaRPr lang="zh-CN" altLang="en-US" dirty="0">
              <a:solidFill>
                <a:schemeClr val="bg1"/>
              </a:solidFill>
              <a:latin typeface="Arial" panose="020B0604020202090204" pitchFamily="34" charset="0"/>
              <a:ea typeface="微软雅黑" panose="020B0703020204020201" charset="-122"/>
            </a:endParaRPr>
          </a:p>
          <a:p>
            <a:pPr>
              <a:lnSpc>
                <a:spcPct val="140000"/>
              </a:lnSpc>
              <a:buFont typeface="Arial" panose="020B0604020202090204" pitchFamily="34" charset="0"/>
              <a:buChar char="•"/>
            </a:pPr>
            <a:r>
              <a:rPr lang="zh-CN" altLang="en-US" dirty="0">
                <a:solidFill>
                  <a:schemeClr val="bg1"/>
                </a:solidFill>
                <a:latin typeface="Arial" panose="020B0604020202090204" pitchFamily="34" charset="0"/>
                <a:ea typeface="微软雅黑" panose="020B0703020204020201" charset="-122"/>
                <a:sym typeface="微软雅黑" panose="020B0703020204020201" charset="-122"/>
              </a:rPr>
              <a:t>无感知监测，舒适购物</a:t>
            </a:r>
            <a:endParaRPr lang="zh-CN" altLang="en-US" dirty="0">
              <a:solidFill>
                <a:schemeClr val="bg1"/>
              </a:solidFill>
              <a:latin typeface="Arial" panose="020B0604020202090204" pitchFamily="34" charset="0"/>
              <a:ea typeface="微软雅黑" panose="020B0703020204020201" charset="-122"/>
              <a:sym typeface="微软雅黑" panose="020B0703020204020201" charset="-122"/>
            </a:endParaRPr>
          </a:p>
          <a:p>
            <a:pPr>
              <a:lnSpc>
                <a:spcPct val="140000"/>
              </a:lnSpc>
              <a:buFont typeface="Arial" panose="020B0604020202090204" pitchFamily="34" charset="0"/>
              <a:buChar char="•"/>
            </a:pPr>
            <a:r>
              <a:rPr lang="zh-CN" dirty="0">
                <a:solidFill>
                  <a:schemeClr val="bg1"/>
                </a:solidFill>
                <a:latin typeface="Arial" panose="020B0604020202090204" pitchFamily="34" charset="0"/>
                <a:ea typeface="微软雅黑" panose="020B0703020204020201" charset="-122"/>
                <a:sym typeface="微软雅黑" panose="020B0703020204020201" charset="-122"/>
              </a:rPr>
              <a:t>智能推荐，便捷购物</a:t>
            </a:r>
            <a:endParaRPr lang="zh-CN" dirty="0">
              <a:solidFill>
                <a:schemeClr val="bg1"/>
              </a:solidFill>
              <a:latin typeface="Arial" panose="020B0604020202090204" pitchFamily="34" charset="0"/>
              <a:ea typeface="微软雅黑" panose="020B0703020204020201" charset="-122"/>
              <a:sym typeface="微软雅黑" panose="020B0703020204020201" charset="-122"/>
            </a:endParaRPr>
          </a:p>
        </p:txBody>
      </p:sp>
      <p:grpSp>
        <p:nvGrpSpPr>
          <p:cNvPr id="53255" name="组合 6"/>
          <p:cNvGrpSpPr/>
          <p:nvPr/>
        </p:nvGrpSpPr>
        <p:grpSpPr>
          <a:xfrm>
            <a:off x="1349375" y="2024063"/>
            <a:ext cx="989013" cy="976312"/>
            <a:chOff x="5453170" y="2214022"/>
            <a:chExt cx="662230" cy="654019"/>
          </a:xfrm>
        </p:grpSpPr>
        <p:sp>
          <p:nvSpPr>
            <p:cNvPr id="53256" name="Oval 51"/>
            <p:cNvSpPr/>
            <p:nvPr/>
          </p:nvSpPr>
          <p:spPr>
            <a:xfrm>
              <a:off x="5453170" y="2214022"/>
              <a:ext cx="662230" cy="654019"/>
            </a:xfrm>
            <a:prstGeom prst="ellipse">
              <a:avLst/>
            </a:prstGeom>
            <a:noFill/>
            <a:ln w="2857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0" tIns="0" rIns="0" bIns="0" anchor="t"/>
            <a:p>
              <a:pPr algn="ctr"/>
              <a:endParaRPr lang="en-US" altLang="zh-CN" sz="2800">
                <a:solidFill>
                  <a:srgbClr val="000000"/>
                </a:solidFill>
                <a:latin typeface="微软雅黑" panose="020B0703020204020201" charset="-122"/>
                <a:ea typeface="微软雅黑" panose="020B0703020204020201" charset="-122"/>
                <a:sym typeface="Gill Sans" panose="020B0502020104020203" charset="0"/>
              </a:endParaRPr>
            </a:p>
          </p:txBody>
        </p:sp>
        <p:pic>
          <p:nvPicPr>
            <p:cNvPr id="53257" name="图形 5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07496" y="2360186"/>
              <a:ext cx="353578" cy="353578"/>
            </a:xfrm>
            <a:prstGeom prst="rect">
              <a:avLst/>
            </a:prstGeom>
            <a:noFill/>
            <a:ln w="9525">
              <a:noFill/>
            </a:ln>
          </p:spPr>
        </p:pic>
      </p:grpSp>
      <p:sp>
        <p:nvSpPr>
          <p:cNvPr id="53258" name="Rectangle 42"/>
          <p:cNvSpPr/>
          <p:nvPr/>
        </p:nvSpPr>
        <p:spPr>
          <a:xfrm>
            <a:off x="925513" y="3367088"/>
            <a:ext cx="1836737" cy="263525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 anchor="ctr"/>
          <a:p>
            <a:pPr algn="ctr">
              <a:lnSpc>
                <a:spcPct val="70000"/>
              </a:lnSpc>
            </a:pPr>
            <a:r>
              <a:rPr lang="zh-CN" altLang="en-US" sz="2400" dirty="0">
                <a:solidFill>
                  <a:schemeClr val="bg1"/>
                </a:solidFill>
                <a:latin typeface="微软雅黑" panose="020B0703020204020201" charset="-122"/>
                <a:ea typeface="微软雅黑" panose="020B0703020204020201" charset="-122"/>
                <a:sym typeface="Bebas Neue" charset="0"/>
              </a:rPr>
              <a:t>顾客</a:t>
            </a:r>
            <a:endParaRPr lang="zh-CN" altLang="en-US" sz="2400" dirty="0">
              <a:solidFill>
                <a:schemeClr val="bg1"/>
              </a:solidFill>
              <a:latin typeface="微软雅黑" panose="020B0703020204020201" charset="-122"/>
              <a:ea typeface="微软雅黑" panose="020B0703020204020201" charset="-122"/>
              <a:sym typeface="Bebas Neue" charset="0"/>
            </a:endParaRPr>
          </a:p>
        </p:txBody>
      </p:sp>
      <p:sp>
        <p:nvSpPr>
          <p:cNvPr id="21" name="平行四边形 20"/>
          <p:cNvSpPr/>
          <p:nvPr/>
        </p:nvSpPr>
        <p:spPr>
          <a:xfrm>
            <a:off x="3110230" y="6350"/>
            <a:ext cx="5972175" cy="6858000"/>
          </a:xfrm>
          <a:prstGeom prst="parallelogram">
            <a:avLst>
              <a:gd name="adj" fmla="val 28425"/>
            </a:avLst>
          </a:prstGeom>
          <a:solidFill>
            <a:srgbClr val="13C7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r>
              <a:rPr lang="en-US" altLang="zh-CN" strike="noStrike" noProof="1" dirty="0"/>
              <a:t> </a:t>
            </a:r>
            <a:endParaRPr lang="en-US" altLang="zh-CN" strike="noStrike" noProof="1" dirty="0"/>
          </a:p>
        </p:txBody>
      </p:sp>
      <p:sp>
        <p:nvSpPr>
          <p:cNvPr id="55" name="Rectangle 42"/>
          <p:cNvSpPr/>
          <p:nvPr/>
        </p:nvSpPr>
        <p:spPr>
          <a:xfrm>
            <a:off x="5243513" y="3367088"/>
            <a:ext cx="1836737" cy="263525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 anchor="ctr"/>
          <a:p>
            <a:pPr algn="ctr">
              <a:lnSpc>
                <a:spcPct val="70000"/>
              </a:lnSpc>
            </a:pPr>
            <a:r>
              <a:rPr lang="zh-CN" altLang="en-US" sz="2400" dirty="0">
                <a:solidFill>
                  <a:schemeClr val="bg1"/>
                </a:solidFill>
                <a:latin typeface="微软雅黑" panose="020B0703020204020201" charset="-122"/>
                <a:ea typeface="微软雅黑" panose="020B0703020204020201" charset="-122"/>
                <a:sym typeface="Bebas Neue" charset="0"/>
              </a:rPr>
              <a:t>商铺</a:t>
            </a:r>
            <a:endParaRPr lang="zh-CN" altLang="en-US" sz="2400" dirty="0">
              <a:solidFill>
                <a:schemeClr val="bg1"/>
              </a:solidFill>
              <a:latin typeface="微软雅黑" panose="020B0703020204020201" charset="-122"/>
              <a:ea typeface="微软雅黑" panose="020B0703020204020201" charset="-122"/>
              <a:sym typeface="Bebas Neue" charset="0"/>
            </a:endParaRPr>
          </a:p>
        </p:txBody>
      </p:sp>
      <p:sp>
        <p:nvSpPr>
          <p:cNvPr id="58" name="Rectangle 43"/>
          <p:cNvSpPr/>
          <p:nvPr/>
        </p:nvSpPr>
        <p:spPr>
          <a:xfrm>
            <a:off x="4810125" y="3968750"/>
            <a:ext cx="2701290" cy="2087880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 anchor="t"/>
          <a:p>
            <a:pPr>
              <a:lnSpc>
                <a:spcPct val="140000"/>
              </a:lnSpc>
              <a:buFont typeface="Arial" panose="020B0604020202090204" pitchFamily="34" charset="0"/>
              <a:buChar char="•"/>
            </a:pPr>
            <a:r>
              <a:rPr lang="zh-CN" altLang="en-US" dirty="0">
                <a:solidFill>
                  <a:schemeClr val="bg1"/>
                </a:solidFill>
                <a:latin typeface="微软雅黑" panose="020B0703020204020201" charset="-122"/>
                <a:ea typeface="微软雅黑" panose="020B0703020204020201" charset="-122"/>
                <a:sym typeface="微软雅黑" panose="020B0703020204020201" charset="-122"/>
              </a:rPr>
              <a:t>低成本海量客户信息</a:t>
            </a:r>
            <a:endParaRPr lang="zh-CN" altLang="en-US" dirty="0">
              <a:solidFill>
                <a:schemeClr val="bg1"/>
              </a:solidFill>
              <a:latin typeface="微软雅黑" panose="020B0703020204020201" charset="-122"/>
              <a:ea typeface="微软雅黑" panose="020B0703020204020201" charset="-122"/>
            </a:endParaRPr>
          </a:p>
          <a:p>
            <a:pPr>
              <a:lnSpc>
                <a:spcPct val="140000"/>
              </a:lnSpc>
              <a:buFont typeface="Arial" panose="020B0604020202090204" pitchFamily="34" charset="0"/>
              <a:buChar char="•"/>
            </a:pPr>
            <a:r>
              <a:rPr lang="zh-CN" altLang="en-US" dirty="0">
                <a:solidFill>
                  <a:schemeClr val="bg1"/>
                </a:solidFill>
                <a:latin typeface="微软雅黑" panose="020B0703020204020201" charset="-122"/>
                <a:ea typeface="微软雅黑" panose="020B0703020204020201" charset="-122"/>
                <a:sym typeface="微软雅黑" panose="020B0703020204020201" charset="-122"/>
              </a:rPr>
              <a:t>全方面精准用户画像</a:t>
            </a:r>
            <a:endParaRPr lang="zh-CN" altLang="en-US" dirty="0">
              <a:solidFill>
                <a:schemeClr val="bg1"/>
              </a:solidFill>
              <a:latin typeface="微软雅黑" panose="020B0703020204020201" charset="-122"/>
              <a:ea typeface="微软雅黑" panose="020B0703020204020201" charset="-122"/>
            </a:endParaRPr>
          </a:p>
          <a:p>
            <a:pPr>
              <a:lnSpc>
                <a:spcPct val="140000"/>
              </a:lnSpc>
              <a:buFont typeface="Arial" panose="020B0604020202090204" pitchFamily="34" charset="0"/>
              <a:buChar char="•"/>
            </a:pPr>
            <a:r>
              <a:rPr lang="zh-CN" altLang="en-US" dirty="0">
                <a:solidFill>
                  <a:schemeClr val="bg1"/>
                </a:solidFill>
                <a:latin typeface="微软雅黑" panose="020B0703020204020201" charset="-122"/>
                <a:ea typeface="微软雅黑" panose="020B0703020204020201" charset="-122"/>
                <a:sym typeface="微软雅黑" panose="020B0703020204020201" charset="-122"/>
              </a:rPr>
              <a:t>智能用户喜好揣测</a:t>
            </a:r>
            <a:endParaRPr lang="zh-CN" altLang="en-US" dirty="0">
              <a:solidFill>
                <a:schemeClr val="bg1"/>
              </a:solidFill>
              <a:latin typeface="微软雅黑" panose="020B0703020204020201" charset="-122"/>
              <a:ea typeface="微软雅黑" panose="020B0703020204020201" charset="-122"/>
              <a:sym typeface="微软雅黑" panose="020B0703020204020201" charset="-122"/>
            </a:endParaRPr>
          </a:p>
          <a:p>
            <a:pPr>
              <a:lnSpc>
                <a:spcPct val="140000"/>
              </a:lnSpc>
              <a:buFont typeface="Arial" panose="020B0604020202090204" pitchFamily="34" charset="0"/>
              <a:buChar char="•"/>
            </a:pPr>
            <a:r>
              <a:rPr lang="zh-CN" altLang="en-US" dirty="0">
                <a:solidFill>
                  <a:schemeClr val="bg1"/>
                </a:solidFill>
                <a:latin typeface="微软雅黑" panose="020B0703020204020201" charset="-122"/>
                <a:ea typeface="微软雅黑" panose="020B0703020204020201" charset="-122"/>
                <a:sym typeface="微软雅黑" panose="020B0703020204020201" charset="-122"/>
              </a:rPr>
              <a:t>推销商铺信息，增加客户</a:t>
            </a:r>
            <a:endParaRPr lang="zh-CN" altLang="en-US" dirty="0">
              <a:solidFill>
                <a:schemeClr val="bg1"/>
              </a:solidFill>
              <a:latin typeface="微软雅黑" panose="020B0703020204020201" charset="-122"/>
              <a:ea typeface="微软雅黑" panose="020B0703020204020201" charset="-122"/>
              <a:sym typeface="Lato Light" charset="0"/>
            </a:endParaRPr>
          </a:p>
        </p:txBody>
      </p:sp>
      <p:sp>
        <p:nvSpPr>
          <p:cNvPr id="60" name="Rectangle 42"/>
          <p:cNvSpPr/>
          <p:nvPr/>
        </p:nvSpPr>
        <p:spPr>
          <a:xfrm>
            <a:off x="9364663" y="3373438"/>
            <a:ext cx="1836737" cy="263525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 anchor="ctr"/>
          <a:p>
            <a:pPr algn="ctr">
              <a:lnSpc>
                <a:spcPct val="70000"/>
              </a:lnSpc>
            </a:pPr>
            <a:r>
              <a:rPr lang="zh-CN" altLang="en-US" sz="2400" dirty="0">
                <a:solidFill>
                  <a:schemeClr val="bg1"/>
                </a:solidFill>
                <a:latin typeface="微软雅黑" panose="020B0703020204020201" charset="-122"/>
                <a:ea typeface="微软雅黑" panose="020B0703020204020201" charset="-122"/>
                <a:sym typeface="Bebas Neue" charset="0"/>
              </a:rPr>
              <a:t>渠道</a:t>
            </a:r>
            <a:endParaRPr lang="zh-CN" altLang="en-US" sz="2400" dirty="0">
              <a:solidFill>
                <a:schemeClr val="bg1"/>
              </a:solidFill>
              <a:latin typeface="微软雅黑" panose="020B0703020204020201" charset="-122"/>
              <a:ea typeface="微软雅黑" panose="020B0703020204020201" charset="-122"/>
              <a:sym typeface="Bebas Neue" charset="0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9787890" y="2026285"/>
            <a:ext cx="989013" cy="974725"/>
            <a:chOff x="9826958" y="2218876"/>
            <a:chExt cx="990000" cy="975600"/>
          </a:xfrm>
        </p:grpSpPr>
        <p:sp>
          <p:nvSpPr>
            <p:cNvPr id="53264" name="Oval 51"/>
            <p:cNvSpPr/>
            <p:nvPr/>
          </p:nvSpPr>
          <p:spPr>
            <a:xfrm>
              <a:off x="9826958" y="2218876"/>
              <a:ext cx="990000" cy="975600"/>
            </a:xfrm>
            <a:prstGeom prst="ellipse">
              <a:avLst/>
            </a:prstGeom>
            <a:noFill/>
            <a:ln w="2857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0" tIns="0" rIns="0" bIns="0" anchor="t"/>
            <a:p>
              <a:pPr algn="ctr"/>
              <a:endParaRPr lang="en-US" altLang="zh-CN" sz="2800" dirty="0">
                <a:solidFill>
                  <a:srgbClr val="000000"/>
                </a:solidFill>
                <a:latin typeface="微软雅黑" panose="020B0703020204020201" charset="-122"/>
                <a:ea typeface="微软雅黑" panose="020B0703020204020201" charset="-122"/>
                <a:sym typeface="Gill Sans" panose="020B0502020104020203" charset="0"/>
              </a:endParaRPr>
            </a:p>
          </p:txBody>
        </p:sp>
        <p:pic>
          <p:nvPicPr>
            <p:cNvPr id="53265" name="图形 6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069270" y="2451287"/>
              <a:ext cx="507643" cy="507643"/>
            </a:xfrm>
            <a:prstGeom prst="rect">
              <a:avLst/>
            </a:prstGeom>
            <a:noFill/>
            <a:ln w="9525">
              <a:noFill/>
            </a:ln>
          </p:spPr>
        </p:pic>
      </p:grpSp>
      <p:sp>
        <p:nvSpPr>
          <p:cNvPr id="66" name="Rectangle 43"/>
          <p:cNvSpPr/>
          <p:nvPr/>
        </p:nvSpPr>
        <p:spPr>
          <a:xfrm>
            <a:off x="8832850" y="3961130"/>
            <a:ext cx="3017520" cy="2087245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 anchor="t"/>
          <a:p>
            <a:pPr>
              <a:lnSpc>
                <a:spcPct val="140000"/>
              </a:lnSpc>
            </a:pPr>
            <a:r>
              <a:rPr lang="zh-CN" altLang="en-US" dirty="0">
                <a:solidFill>
                  <a:schemeClr val="bg1"/>
                </a:solidFill>
                <a:latin typeface="Arial" panose="020B0604020202090204" pitchFamily="34" charset="0"/>
                <a:ea typeface="微软雅黑" panose="020B0703020204020201" charset="-122"/>
                <a:sym typeface="微软雅黑" panose="020B0703020204020201" charset="-122"/>
              </a:rPr>
              <a:t>线上</a:t>
            </a:r>
            <a:r>
              <a:rPr lang="zh-CN" altLang="en-US" dirty="0">
                <a:solidFill>
                  <a:schemeClr val="bg1"/>
                </a:solidFill>
                <a:latin typeface="Arial" panose="020B0604020202090204" pitchFamily="34" charset="0"/>
                <a:ea typeface="微软雅黑" panose="020B0703020204020201" charset="-122"/>
              </a:rPr>
              <a:t>：</a:t>
            </a:r>
            <a:r>
              <a:rPr lang="zh-CN" altLang="en-US" dirty="0">
                <a:solidFill>
                  <a:schemeClr val="bg1"/>
                </a:solidFill>
                <a:latin typeface="Arial" panose="020B0604020202090204" pitchFamily="34" charset="0"/>
                <a:ea typeface="微软雅黑" panose="020B0703020204020201" charset="-122"/>
                <a:sym typeface="微软雅黑" panose="020B0703020204020201" charset="-122"/>
              </a:rPr>
              <a:t>广告投放、平台推荐与内置、用户激励机制</a:t>
            </a:r>
            <a:endParaRPr lang="zh-CN" altLang="en-US" dirty="0">
              <a:solidFill>
                <a:schemeClr val="bg1"/>
              </a:solidFill>
              <a:latin typeface="Arial" panose="020B0604020202090204" pitchFamily="34" charset="0"/>
              <a:ea typeface="微软雅黑" panose="020B0703020204020201" charset="-122"/>
              <a:sym typeface="微软雅黑" panose="020B0703020204020201" charset="-122"/>
            </a:endParaRPr>
          </a:p>
          <a:p>
            <a:pPr fontAlgn="auto">
              <a:lnSpc>
                <a:spcPct val="140000"/>
              </a:lnSpc>
              <a:buFont typeface="Arial" panose="020B0604020202090204" pitchFamily="34" charset="0"/>
            </a:pPr>
            <a:r>
              <a:rPr lang="zh-CN" altLang="en-US" dirty="0">
                <a:solidFill>
                  <a:schemeClr val="bg1"/>
                </a:solidFill>
                <a:latin typeface="Arial" panose="020B0604020202090204" pitchFamily="34" charset="0"/>
                <a:ea typeface="微软雅黑" panose="020B0703020204020201" charset="-122"/>
                <a:cs typeface="Lato Light" charset="0"/>
                <a:sym typeface="+mn-ea"/>
              </a:rPr>
              <a:t>线下：</a:t>
            </a:r>
            <a:r>
              <a:rPr lang="zh-CN" altLang="en-US" dirty="0">
                <a:solidFill>
                  <a:schemeClr val="bg1"/>
                </a:solidFill>
                <a:latin typeface="微软雅黑" panose="020B0703020204020201" charset="-122"/>
                <a:ea typeface="微软雅黑" panose="020B0703020204020201" charset="-122"/>
                <a:sym typeface="+mn-ea"/>
              </a:rPr>
              <a:t>商铺宣传、增加与企业合作、增加与汽车品牌以及车辆销售中心的合作</a:t>
            </a:r>
            <a:endParaRPr lang="en-US" altLang="zh-CN" dirty="0">
              <a:solidFill>
                <a:schemeClr val="bg1"/>
              </a:solidFill>
              <a:latin typeface="微软雅黑" panose="020B0703020204020201" charset="-122"/>
              <a:ea typeface="微软雅黑" panose="020B0703020204020201" charset="-122"/>
              <a:sym typeface="Lato Light" charset="0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5667375" y="2025650"/>
            <a:ext cx="989648" cy="974725"/>
            <a:chOff x="8922" y="3178"/>
            <a:chExt cx="1559" cy="1536"/>
          </a:xfrm>
        </p:grpSpPr>
        <p:sp>
          <p:nvSpPr>
            <p:cNvPr id="53278" name="Oval 51"/>
            <p:cNvSpPr/>
            <p:nvPr/>
          </p:nvSpPr>
          <p:spPr>
            <a:xfrm>
              <a:off x="8922" y="3178"/>
              <a:ext cx="1559" cy="1536"/>
            </a:xfrm>
            <a:prstGeom prst="ellipse">
              <a:avLst/>
            </a:prstGeom>
            <a:noFill/>
            <a:ln w="2857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0" tIns="0" rIns="0" bIns="0" anchor="t"/>
            <a:p>
              <a:pPr algn="ctr"/>
              <a:endParaRPr lang="en-US" altLang="zh-CN" sz="2800" dirty="0">
                <a:solidFill>
                  <a:srgbClr val="000000"/>
                </a:solidFill>
                <a:latin typeface="微软雅黑" panose="020B0703020204020201" charset="-122"/>
                <a:ea typeface="微软雅黑" panose="020B0703020204020201" charset="-122"/>
                <a:sym typeface="Gill Sans" panose="020B0502020104020203" charset="0"/>
              </a:endParaRPr>
            </a:p>
          </p:txBody>
        </p:sp>
        <p:pic>
          <p:nvPicPr>
            <p:cNvPr id="53279" name="图片 5" descr="C:\Users\11214\Desktop\图片1.png图片1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9234" y="3479"/>
              <a:ext cx="935" cy="935"/>
            </a:xfrm>
            <a:prstGeom prst="rect">
              <a:avLst/>
            </a:prstGeom>
            <a:noFill/>
            <a:ln w="9525">
              <a:noFill/>
            </a:ln>
          </p:spPr>
        </p:pic>
      </p:grpSp>
      <p:grpSp>
        <p:nvGrpSpPr>
          <p:cNvPr id="59" name="组合 58"/>
          <p:cNvGrpSpPr/>
          <p:nvPr/>
        </p:nvGrpSpPr>
        <p:grpSpPr>
          <a:xfrm>
            <a:off x="3449955" y="11430"/>
            <a:ext cx="5071745" cy="1092835"/>
            <a:chOff x="5433" y="18"/>
            <a:chExt cx="7987" cy="1721"/>
          </a:xfrm>
        </p:grpSpPr>
        <p:sp>
          <p:nvSpPr>
            <p:cNvPr id="4" name="矩形 3"/>
            <p:cNvSpPr/>
            <p:nvPr/>
          </p:nvSpPr>
          <p:spPr>
            <a:xfrm>
              <a:off x="5433" y="18"/>
              <a:ext cx="7987" cy="1721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algn="ctr">
                <a:lnSpc>
                  <a:spcPct val="150000"/>
                </a:lnSpc>
              </a:pPr>
              <a:r>
                <a:rPr lang="en-US" altLang="zh-CN" sz="4335" b="1" spc="600" dirty="0">
                  <a:solidFill>
                    <a:schemeClr val="bg1"/>
                  </a:solidFill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rPr>
                <a:t>“</a:t>
              </a:r>
              <a:r>
                <a:rPr lang="zh-CN" altLang="en-US" sz="4335" b="1" spc="600" dirty="0">
                  <a:solidFill>
                    <a:schemeClr val="bg1"/>
                  </a:solidFill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rPr>
                <a:t>V购</a:t>
              </a:r>
              <a:r>
                <a:rPr lang="en-US" altLang="zh-CN" sz="4335" b="1" spc="600" dirty="0">
                  <a:solidFill>
                    <a:schemeClr val="bg1"/>
                  </a:solidFill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rPr>
                <a:t>”</a:t>
              </a:r>
              <a:r>
                <a:rPr lang="zh-CN" altLang="en-US" sz="4335" b="1" spc="600" dirty="0">
                  <a:solidFill>
                    <a:schemeClr val="bg1"/>
                  </a:solidFill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rPr>
                <a:t>创意</a:t>
              </a:r>
              <a:endParaRPr lang="zh-CN" altLang="en-US" sz="4335" b="1" spc="600" dirty="0">
                <a:solidFill>
                  <a:schemeClr val="bg1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endParaRPr>
            </a:p>
          </p:txBody>
        </p:sp>
        <p:cxnSp>
          <p:nvCxnSpPr>
            <p:cNvPr id="5" name="直接连接符 4"/>
            <p:cNvCxnSpPr/>
            <p:nvPr/>
          </p:nvCxnSpPr>
          <p:spPr>
            <a:xfrm>
              <a:off x="7022" y="1739"/>
              <a:ext cx="4808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Freeform 3"/>
          <p:cNvSpPr/>
          <p:nvPr/>
        </p:nvSpPr>
        <p:spPr bwMode="auto">
          <a:xfrm flipH="1">
            <a:off x="-695325" y="4279900"/>
            <a:ext cx="13377863" cy="2578100"/>
          </a:xfrm>
          <a:custGeom>
            <a:avLst/>
            <a:gdLst/>
            <a:ahLst/>
            <a:cxnLst>
              <a:cxn ang="0">
                <a:pos x="28" y="404"/>
              </a:cxn>
              <a:cxn ang="0">
                <a:pos x="308" y="410"/>
              </a:cxn>
              <a:cxn ang="0">
                <a:pos x="430" y="204"/>
              </a:cxn>
              <a:cxn ang="0">
                <a:pos x="526" y="204"/>
              </a:cxn>
              <a:cxn ang="0">
                <a:pos x="580" y="430"/>
              </a:cxn>
              <a:cxn ang="0">
                <a:pos x="674" y="204"/>
              </a:cxn>
              <a:cxn ang="0">
                <a:pos x="718" y="64"/>
              </a:cxn>
              <a:cxn ang="0">
                <a:pos x="766" y="62"/>
              </a:cxn>
              <a:cxn ang="0">
                <a:pos x="806" y="208"/>
              </a:cxn>
              <a:cxn ang="0">
                <a:pos x="860" y="456"/>
              </a:cxn>
              <a:cxn ang="0">
                <a:pos x="1006" y="434"/>
              </a:cxn>
              <a:cxn ang="0">
                <a:pos x="1072" y="192"/>
              </a:cxn>
              <a:cxn ang="0">
                <a:pos x="1180" y="386"/>
              </a:cxn>
              <a:cxn ang="0">
                <a:pos x="1302" y="388"/>
              </a:cxn>
              <a:cxn ang="0">
                <a:pos x="1412" y="376"/>
              </a:cxn>
              <a:cxn ang="0">
                <a:pos x="1682" y="376"/>
              </a:cxn>
              <a:cxn ang="0">
                <a:pos x="1916" y="328"/>
              </a:cxn>
              <a:cxn ang="0">
                <a:pos x="2044" y="346"/>
              </a:cxn>
              <a:cxn ang="0">
                <a:pos x="2336" y="400"/>
              </a:cxn>
              <a:cxn ang="0">
                <a:pos x="2472" y="330"/>
              </a:cxn>
              <a:cxn ang="0">
                <a:pos x="2616" y="426"/>
              </a:cxn>
              <a:cxn ang="0">
                <a:pos x="2766" y="460"/>
              </a:cxn>
              <a:cxn ang="0">
                <a:pos x="2960" y="424"/>
              </a:cxn>
              <a:cxn ang="0">
                <a:pos x="3016" y="378"/>
              </a:cxn>
              <a:cxn ang="0">
                <a:pos x="3120" y="374"/>
              </a:cxn>
              <a:cxn ang="0">
                <a:pos x="3212" y="464"/>
              </a:cxn>
              <a:cxn ang="0">
                <a:pos x="3380" y="400"/>
              </a:cxn>
              <a:cxn ang="0">
                <a:pos x="3478" y="464"/>
              </a:cxn>
              <a:cxn ang="0">
                <a:pos x="3692" y="440"/>
              </a:cxn>
              <a:cxn ang="0">
                <a:pos x="3792" y="418"/>
              </a:cxn>
              <a:cxn ang="0">
                <a:pos x="4048" y="396"/>
              </a:cxn>
              <a:cxn ang="0">
                <a:pos x="4152" y="410"/>
              </a:cxn>
              <a:cxn ang="0">
                <a:pos x="4290" y="454"/>
              </a:cxn>
              <a:cxn ang="0">
                <a:pos x="4438" y="380"/>
              </a:cxn>
              <a:cxn ang="0">
                <a:pos x="4578" y="374"/>
              </a:cxn>
              <a:cxn ang="0">
                <a:pos x="4704" y="366"/>
              </a:cxn>
              <a:cxn ang="0">
                <a:pos x="4940" y="338"/>
              </a:cxn>
              <a:cxn ang="0">
                <a:pos x="5028" y="414"/>
              </a:cxn>
              <a:cxn ang="0">
                <a:pos x="5102" y="458"/>
              </a:cxn>
              <a:cxn ang="0">
                <a:pos x="5176" y="458"/>
              </a:cxn>
              <a:cxn ang="0">
                <a:pos x="5288" y="404"/>
              </a:cxn>
              <a:cxn ang="0">
                <a:pos x="5310" y="422"/>
              </a:cxn>
              <a:cxn ang="0">
                <a:pos x="5368" y="308"/>
              </a:cxn>
              <a:cxn ang="0">
                <a:pos x="5442" y="308"/>
              </a:cxn>
              <a:cxn ang="0">
                <a:pos x="5504" y="412"/>
              </a:cxn>
              <a:cxn ang="0">
                <a:pos x="5550" y="308"/>
              </a:cxn>
              <a:cxn ang="0">
                <a:pos x="5580" y="202"/>
              </a:cxn>
              <a:cxn ang="0">
                <a:pos x="5616" y="200"/>
              </a:cxn>
              <a:cxn ang="0">
                <a:pos x="5650" y="310"/>
              </a:cxn>
              <a:cxn ang="0">
                <a:pos x="5760" y="414"/>
              </a:cxn>
            </a:cxnLst>
            <a:rect l="0" t="0" r="r" b="b"/>
            <a:pathLst>
              <a:path w="5760" h="540">
                <a:moveTo>
                  <a:pt x="0" y="540"/>
                </a:moveTo>
                <a:lnTo>
                  <a:pt x="0" y="460"/>
                </a:lnTo>
                <a:lnTo>
                  <a:pt x="28" y="460"/>
                </a:lnTo>
                <a:lnTo>
                  <a:pt x="28" y="404"/>
                </a:lnTo>
                <a:lnTo>
                  <a:pt x="200" y="404"/>
                </a:lnTo>
                <a:lnTo>
                  <a:pt x="200" y="356"/>
                </a:lnTo>
                <a:lnTo>
                  <a:pt x="308" y="356"/>
                </a:lnTo>
                <a:lnTo>
                  <a:pt x="308" y="410"/>
                </a:lnTo>
                <a:lnTo>
                  <a:pt x="366" y="410"/>
                </a:lnTo>
                <a:lnTo>
                  <a:pt x="366" y="356"/>
                </a:lnTo>
                <a:lnTo>
                  <a:pt x="430" y="356"/>
                </a:lnTo>
                <a:lnTo>
                  <a:pt x="430" y="204"/>
                </a:lnTo>
                <a:lnTo>
                  <a:pt x="458" y="204"/>
                </a:lnTo>
                <a:lnTo>
                  <a:pt x="458" y="176"/>
                </a:lnTo>
                <a:lnTo>
                  <a:pt x="526" y="176"/>
                </a:lnTo>
                <a:lnTo>
                  <a:pt x="526" y="204"/>
                </a:lnTo>
                <a:lnTo>
                  <a:pt x="556" y="204"/>
                </a:lnTo>
                <a:lnTo>
                  <a:pt x="556" y="342"/>
                </a:lnTo>
                <a:lnTo>
                  <a:pt x="580" y="342"/>
                </a:lnTo>
                <a:lnTo>
                  <a:pt x="580" y="430"/>
                </a:lnTo>
                <a:lnTo>
                  <a:pt x="636" y="430"/>
                </a:lnTo>
                <a:lnTo>
                  <a:pt x="636" y="270"/>
                </a:lnTo>
                <a:lnTo>
                  <a:pt x="674" y="270"/>
                </a:lnTo>
                <a:lnTo>
                  <a:pt x="674" y="204"/>
                </a:lnTo>
                <a:lnTo>
                  <a:pt x="700" y="204"/>
                </a:lnTo>
                <a:lnTo>
                  <a:pt x="700" y="124"/>
                </a:lnTo>
                <a:lnTo>
                  <a:pt x="718" y="124"/>
                </a:lnTo>
                <a:lnTo>
                  <a:pt x="718" y="64"/>
                </a:lnTo>
                <a:lnTo>
                  <a:pt x="736" y="64"/>
                </a:lnTo>
                <a:lnTo>
                  <a:pt x="736" y="0"/>
                </a:lnTo>
                <a:lnTo>
                  <a:pt x="766" y="0"/>
                </a:lnTo>
                <a:lnTo>
                  <a:pt x="766" y="62"/>
                </a:lnTo>
                <a:lnTo>
                  <a:pt x="788" y="62"/>
                </a:lnTo>
                <a:lnTo>
                  <a:pt x="788" y="112"/>
                </a:lnTo>
                <a:lnTo>
                  <a:pt x="806" y="112"/>
                </a:lnTo>
                <a:lnTo>
                  <a:pt x="806" y="208"/>
                </a:lnTo>
                <a:lnTo>
                  <a:pt x="832" y="208"/>
                </a:lnTo>
                <a:lnTo>
                  <a:pt x="832" y="276"/>
                </a:lnTo>
                <a:lnTo>
                  <a:pt x="860" y="276"/>
                </a:lnTo>
                <a:lnTo>
                  <a:pt x="860" y="456"/>
                </a:lnTo>
                <a:lnTo>
                  <a:pt x="906" y="456"/>
                </a:lnTo>
                <a:lnTo>
                  <a:pt x="906" y="414"/>
                </a:lnTo>
                <a:lnTo>
                  <a:pt x="1006" y="414"/>
                </a:lnTo>
                <a:lnTo>
                  <a:pt x="1006" y="434"/>
                </a:lnTo>
                <a:lnTo>
                  <a:pt x="1044" y="434"/>
                </a:lnTo>
                <a:lnTo>
                  <a:pt x="1044" y="246"/>
                </a:lnTo>
                <a:lnTo>
                  <a:pt x="1072" y="246"/>
                </a:lnTo>
                <a:lnTo>
                  <a:pt x="1072" y="192"/>
                </a:lnTo>
                <a:lnTo>
                  <a:pt x="1160" y="192"/>
                </a:lnTo>
                <a:lnTo>
                  <a:pt x="1160" y="242"/>
                </a:lnTo>
                <a:lnTo>
                  <a:pt x="1180" y="256"/>
                </a:lnTo>
                <a:lnTo>
                  <a:pt x="1180" y="386"/>
                </a:lnTo>
                <a:lnTo>
                  <a:pt x="1214" y="386"/>
                </a:lnTo>
                <a:lnTo>
                  <a:pt x="1214" y="358"/>
                </a:lnTo>
                <a:lnTo>
                  <a:pt x="1302" y="358"/>
                </a:lnTo>
                <a:lnTo>
                  <a:pt x="1302" y="388"/>
                </a:lnTo>
                <a:lnTo>
                  <a:pt x="1354" y="388"/>
                </a:lnTo>
                <a:lnTo>
                  <a:pt x="1354" y="414"/>
                </a:lnTo>
                <a:lnTo>
                  <a:pt x="1412" y="414"/>
                </a:lnTo>
                <a:lnTo>
                  <a:pt x="1412" y="376"/>
                </a:lnTo>
                <a:lnTo>
                  <a:pt x="1452" y="376"/>
                </a:lnTo>
                <a:lnTo>
                  <a:pt x="1452" y="296"/>
                </a:lnTo>
                <a:lnTo>
                  <a:pt x="1682" y="296"/>
                </a:lnTo>
                <a:lnTo>
                  <a:pt x="1682" y="376"/>
                </a:lnTo>
                <a:lnTo>
                  <a:pt x="1722" y="376"/>
                </a:lnTo>
                <a:lnTo>
                  <a:pt x="1722" y="296"/>
                </a:lnTo>
                <a:lnTo>
                  <a:pt x="1916" y="296"/>
                </a:lnTo>
                <a:lnTo>
                  <a:pt x="1916" y="328"/>
                </a:lnTo>
                <a:lnTo>
                  <a:pt x="1970" y="328"/>
                </a:lnTo>
                <a:lnTo>
                  <a:pt x="1970" y="448"/>
                </a:lnTo>
                <a:lnTo>
                  <a:pt x="2044" y="448"/>
                </a:lnTo>
                <a:lnTo>
                  <a:pt x="2044" y="346"/>
                </a:lnTo>
                <a:lnTo>
                  <a:pt x="2172" y="252"/>
                </a:lnTo>
                <a:lnTo>
                  <a:pt x="2298" y="346"/>
                </a:lnTo>
                <a:lnTo>
                  <a:pt x="2298" y="400"/>
                </a:lnTo>
                <a:lnTo>
                  <a:pt x="2336" y="400"/>
                </a:lnTo>
                <a:lnTo>
                  <a:pt x="2336" y="468"/>
                </a:lnTo>
                <a:lnTo>
                  <a:pt x="2362" y="468"/>
                </a:lnTo>
                <a:lnTo>
                  <a:pt x="2362" y="330"/>
                </a:lnTo>
                <a:lnTo>
                  <a:pt x="2472" y="330"/>
                </a:lnTo>
                <a:lnTo>
                  <a:pt x="2472" y="386"/>
                </a:lnTo>
                <a:lnTo>
                  <a:pt x="2578" y="386"/>
                </a:lnTo>
                <a:lnTo>
                  <a:pt x="2578" y="426"/>
                </a:lnTo>
                <a:lnTo>
                  <a:pt x="2616" y="426"/>
                </a:lnTo>
                <a:lnTo>
                  <a:pt x="2616" y="386"/>
                </a:lnTo>
                <a:lnTo>
                  <a:pt x="2742" y="386"/>
                </a:lnTo>
                <a:lnTo>
                  <a:pt x="2742" y="460"/>
                </a:lnTo>
                <a:lnTo>
                  <a:pt x="2766" y="460"/>
                </a:lnTo>
                <a:lnTo>
                  <a:pt x="2766" y="472"/>
                </a:lnTo>
                <a:lnTo>
                  <a:pt x="2826" y="472"/>
                </a:lnTo>
                <a:lnTo>
                  <a:pt x="2826" y="424"/>
                </a:lnTo>
                <a:lnTo>
                  <a:pt x="2960" y="424"/>
                </a:lnTo>
                <a:lnTo>
                  <a:pt x="2960" y="404"/>
                </a:lnTo>
                <a:lnTo>
                  <a:pt x="2988" y="404"/>
                </a:lnTo>
                <a:lnTo>
                  <a:pt x="2988" y="378"/>
                </a:lnTo>
                <a:lnTo>
                  <a:pt x="3016" y="378"/>
                </a:lnTo>
                <a:lnTo>
                  <a:pt x="3016" y="400"/>
                </a:lnTo>
                <a:lnTo>
                  <a:pt x="3048" y="400"/>
                </a:lnTo>
                <a:lnTo>
                  <a:pt x="3048" y="374"/>
                </a:lnTo>
                <a:lnTo>
                  <a:pt x="3120" y="374"/>
                </a:lnTo>
                <a:lnTo>
                  <a:pt x="3120" y="398"/>
                </a:lnTo>
                <a:lnTo>
                  <a:pt x="3152" y="398"/>
                </a:lnTo>
                <a:lnTo>
                  <a:pt x="3152" y="464"/>
                </a:lnTo>
                <a:lnTo>
                  <a:pt x="3212" y="464"/>
                </a:lnTo>
                <a:lnTo>
                  <a:pt x="3212" y="372"/>
                </a:lnTo>
                <a:lnTo>
                  <a:pt x="3330" y="372"/>
                </a:lnTo>
                <a:lnTo>
                  <a:pt x="3330" y="400"/>
                </a:lnTo>
                <a:lnTo>
                  <a:pt x="3380" y="400"/>
                </a:lnTo>
                <a:lnTo>
                  <a:pt x="3380" y="208"/>
                </a:lnTo>
                <a:lnTo>
                  <a:pt x="3432" y="158"/>
                </a:lnTo>
                <a:lnTo>
                  <a:pt x="3478" y="206"/>
                </a:lnTo>
                <a:lnTo>
                  <a:pt x="3478" y="464"/>
                </a:lnTo>
                <a:lnTo>
                  <a:pt x="3532" y="464"/>
                </a:lnTo>
                <a:lnTo>
                  <a:pt x="3532" y="214"/>
                </a:lnTo>
                <a:lnTo>
                  <a:pt x="3692" y="214"/>
                </a:lnTo>
                <a:lnTo>
                  <a:pt x="3692" y="440"/>
                </a:lnTo>
                <a:lnTo>
                  <a:pt x="3722" y="440"/>
                </a:lnTo>
                <a:lnTo>
                  <a:pt x="3722" y="386"/>
                </a:lnTo>
                <a:lnTo>
                  <a:pt x="3792" y="386"/>
                </a:lnTo>
                <a:lnTo>
                  <a:pt x="3792" y="418"/>
                </a:lnTo>
                <a:lnTo>
                  <a:pt x="3936" y="418"/>
                </a:lnTo>
                <a:lnTo>
                  <a:pt x="3936" y="460"/>
                </a:lnTo>
                <a:lnTo>
                  <a:pt x="4048" y="460"/>
                </a:lnTo>
                <a:lnTo>
                  <a:pt x="4048" y="396"/>
                </a:lnTo>
                <a:lnTo>
                  <a:pt x="4108" y="396"/>
                </a:lnTo>
                <a:lnTo>
                  <a:pt x="4108" y="432"/>
                </a:lnTo>
                <a:lnTo>
                  <a:pt x="4152" y="432"/>
                </a:lnTo>
                <a:lnTo>
                  <a:pt x="4152" y="410"/>
                </a:lnTo>
                <a:lnTo>
                  <a:pt x="4214" y="410"/>
                </a:lnTo>
                <a:lnTo>
                  <a:pt x="4214" y="382"/>
                </a:lnTo>
                <a:lnTo>
                  <a:pt x="4290" y="382"/>
                </a:lnTo>
                <a:lnTo>
                  <a:pt x="4290" y="454"/>
                </a:lnTo>
                <a:lnTo>
                  <a:pt x="4346" y="454"/>
                </a:lnTo>
                <a:lnTo>
                  <a:pt x="4346" y="284"/>
                </a:lnTo>
                <a:lnTo>
                  <a:pt x="4438" y="286"/>
                </a:lnTo>
                <a:lnTo>
                  <a:pt x="4438" y="380"/>
                </a:lnTo>
                <a:lnTo>
                  <a:pt x="4500" y="380"/>
                </a:lnTo>
                <a:lnTo>
                  <a:pt x="4500" y="438"/>
                </a:lnTo>
                <a:lnTo>
                  <a:pt x="4578" y="438"/>
                </a:lnTo>
                <a:lnTo>
                  <a:pt x="4578" y="374"/>
                </a:lnTo>
                <a:lnTo>
                  <a:pt x="4632" y="374"/>
                </a:lnTo>
                <a:lnTo>
                  <a:pt x="4632" y="348"/>
                </a:lnTo>
                <a:lnTo>
                  <a:pt x="4704" y="348"/>
                </a:lnTo>
                <a:lnTo>
                  <a:pt x="4704" y="366"/>
                </a:lnTo>
                <a:lnTo>
                  <a:pt x="4754" y="366"/>
                </a:lnTo>
                <a:lnTo>
                  <a:pt x="4754" y="338"/>
                </a:lnTo>
                <a:lnTo>
                  <a:pt x="4848" y="268"/>
                </a:lnTo>
                <a:lnTo>
                  <a:pt x="4940" y="338"/>
                </a:lnTo>
                <a:lnTo>
                  <a:pt x="4940" y="434"/>
                </a:lnTo>
                <a:lnTo>
                  <a:pt x="4956" y="434"/>
                </a:lnTo>
                <a:lnTo>
                  <a:pt x="4956" y="414"/>
                </a:lnTo>
                <a:lnTo>
                  <a:pt x="5028" y="414"/>
                </a:lnTo>
                <a:lnTo>
                  <a:pt x="5028" y="500"/>
                </a:lnTo>
                <a:lnTo>
                  <a:pt x="5046" y="500"/>
                </a:lnTo>
                <a:lnTo>
                  <a:pt x="5046" y="458"/>
                </a:lnTo>
                <a:lnTo>
                  <a:pt x="5102" y="458"/>
                </a:lnTo>
                <a:lnTo>
                  <a:pt x="5102" y="368"/>
                </a:lnTo>
                <a:lnTo>
                  <a:pt x="5174" y="368"/>
                </a:lnTo>
                <a:lnTo>
                  <a:pt x="5174" y="458"/>
                </a:lnTo>
                <a:lnTo>
                  <a:pt x="5176" y="458"/>
                </a:lnTo>
                <a:lnTo>
                  <a:pt x="5176" y="422"/>
                </a:lnTo>
                <a:lnTo>
                  <a:pt x="5212" y="422"/>
                </a:lnTo>
                <a:lnTo>
                  <a:pt x="5212" y="404"/>
                </a:lnTo>
                <a:lnTo>
                  <a:pt x="5288" y="404"/>
                </a:lnTo>
                <a:lnTo>
                  <a:pt x="5288" y="464"/>
                </a:lnTo>
                <a:lnTo>
                  <a:pt x="5300" y="464"/>
                </a:lnTo>
                <a:lnTo>
                  <a:pt x="5300" y="422"/>
                </a:lnTo>
                <a:lnTo>
                  <a:pt x="5310" y="422"/>
                </a:lnTo>
                <a:lnTo>
                  <a:pt x="5310" y="344"/>
                </a:lnTo>
                <a:lnTo>
                  <a:pt x="5348" y="344"/>
                </a:lnTo>
                <a:lnTo>
                  <a:pt x="5348" y="308"/>
                </a:lnTo>
                <a:lnTo>
                  <a:pt x="5368" y="308"/>
                </a:lnTo>
                <a:lnTo>
                  <a:pt x="5368" y="288"/>
                </a:lnTo>
                <a:lnTo>
                  <a:pt x="5420" y="288"/>
                </a:lnTo>
                <a:lnTo>
                  <a:pt x="5420" y="308"/>
                </a:lnTo>
                <a:lnTo>
                  <a:pt x="5442" y="308"/>
                </a:lnTo>
                <a:lnTo>
                  <a:pt x="5442" y="412"/>
                </a:lnTo>
                <a:lnTo>
                  <a:pt x="5444" y="412"/>
                </a:lnTo>
                <a:lnTo>
                  <a:pt x="5444" y="412"/>
                </a:lnTo>
                <a:lnTo>
                  <a:pt x="5504" y="412"/>
                </a:lnTo>
                <a:lnTo>
                  <a:pt x="5504" y="358"/>
                </a:lnTo>
                <a:lnTo>
                  <a:pt x="5532" y="358"/>
                </a:lnTo>
                <a:lnTo>
                  <a:pt x="5532" y="308"/>
                </a:lnTo>
                <a:lnTo>
                  <a:pt x="5550" y="308"/>
                </a:lnTo>
                <a:lnTo>
                  <a:pt x="5550" y="248"/>
                </a:lnTo>
                <a:lnTo>
                  <a:pt x="5564" y="248"/>
                </a:lnTo>
                <a:lnTo>
                  <a:pt x="5564" y="202"/>
                </a:lnTo>
                <a:lnTo>
                  <a:pt x="5580" y="202"/>
                </a:lnTo>
                <a:lnTo>
                  <a:pt x="5580" y="154"/>
                </a:lnTo>
                <a:lnTo>
                  <a:pt x="5600" y="154"/>
                </a:lnTo>
                <a:lnTo>
                  <a:pt x="5600" y="200"/>
                </a:lnTo>
                <a:lnTo>
                  <a:pt x="5616" y="200"/>
                </a:lnTo>
                <a:lnTo>
                  <a:pt x="5616" y="238"/>
                </a:lnTo>
                <a:lnTo>
                  <a:pt x="5632" y="238"/>
                </a:lnTo>
                <a:lnTo>
                  <a:pt x="5632" y="310"/>
                </a:lnTo>
                <a:lnTo>
                  <a:pt x="5650" y="310"/>
                </a:lnTo>
                <a:lnTo>
                  <a:pt x="5650" y="362"/>
                </a:lnTo>
                <a:lnTo>
                  <a:pt x="5672" y="362"/>
                </a:lnTo>
                <a:lnTo>
                  <a:pt x="5672" y="414"/>
                </a:lnTo>
                <a:lnTo>
                  <a:pt x="5760" y="414"/>
                </a:lnTo>
                <a:lnTo>
                  <a:pt x="5760" y="540"/>
                </a:lnTo>
                <a:lnTo>
                  <a:pt x="0" y="540"/>
                </a:lnTo>
                <a:close/>
              </a:path>
            </a:pathLst>
          </a:custGeom>
          <a:solidFill>
            <a:schemeClr val="tx2">
              <a:lumMod val="60000"/>
              <a:lumOff val="40000"/>
              <a:alpha val="22000"/>
            </a:schemeClr>
          </a:solidFill>
          <a:ln w="9525">
            <a:noFill/>
            <a:round/>
          </a:ln>
        </p:spPr>
        <p:txBody>
          <a:bodyPr/>
          <a:lstStyle/>
          <a:p>
            <a:pPr>
              <a:defRPr/>
            </a:pPr>
            <a:endParaRPr lang="ar-SA">
              <a:latin typeface="+mn-lt"/>
              <a:ea typeface="+mn-ea"/>
              <a:cs typeface="+mn-ea"/>
              <a:sym typeface="+mn-lt"/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" dur="4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8" dur="4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bldLvl="0" animBg="1"/>
      <p:bldP spid="21" grpId="0" bldLvl="0" animBg="1"/>
      <p:bldP spid="55" grpId="0"/>
      <p:bldP spid="58" grpId="0"/>
      <p:bldP spid="60" grpId="0"/>
      <p:bldP spid="6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8" name="Freeform 3"/>
          <p:cNvSpPr/>
          <p:nvPr/>
        </p:nvSpPr>
        <p:spPr bwMode="auto">
          <a:xfrm flipH="1">
            <a:off x="-695325" y="4279900"/>
            <a:ext cx="13377863" cy="2578100"/>
          </a:xfrm>
          <a:custGeom>
            <a:avLst/>
            <a:gdLst/>
            <a:ahLst/>
            <a:cxnLst>
              <a:cxn ang="0">
                <a:pos x="28" y="404"/>
              </a:cxn>
              <a:cxn ang="0">
                <a:pos x="308" y="410"/>
              </a:cxn>
              <a:cxn ang="0">
                <a:pos x="430" y="204"/>
              </a:cxn>
              <a:cxn ang="0">
                <a:pos x="526" y="204"/>
              </a:cxn>
              <a:cxn ang="0">
                <a:pos x="580" y="430"/>
              </a:cxn>
              <a:cxn ang="0">
                <a:pos x="674" y="204"/>
              </a:cxn>
              <a:cxn ang="0">
                <a:pos x="718" y="64"/>
              </a:cxn>
              <a:cxn ang="0">
                <a:pos x="766" y="62"/>
              </a:cxn>
              <a:cxn ang="0">
                <a:pos x="806" y="208"/>
              </a:cxn>
              <a:cxn ang="0">
                <a:pos x="860" y="456"/>
              </a:cxn>
              <a:cxn ang="0">
                <a:pos x="1006" y="434"/>
              </a:cxn>
              <a:cxn ang="0">
                <a:pos x="1072" y="192"/>
              </a:cxn>
              <a:cxn ang="0">
                <a:pos x="1180" y="386"/>
              </a:cxn>
              <a:cxn ang="0">
                <a:pos x="1302" y="388"/>
              </a:cxn>
              <a:cxn ang="0">
                <a:pos x="1412" y="376"/>
              </a:cxn>
              <a:cxn ang="0">
                <a:pos x="1682" y="376"/>
              </a:cxn>
              <a:cxn ang="0">
                <a:pos x="1916" y="328"/>
              </a:cxn>
              <a:cxn ang="0">
                <a:pos x="2044" y="346"/>
              </a:cxn>
              <a:cxn ang="0">
                <a:pos x="2336" y="400"/>
              </a:cxn>
              <a:cxn ang="0">
                <a:pos x="2472" y="330"/>
              </a:cxn>
              <a:cxn ang="0">
                <a:pos x="2616" y="426"/>
              </a:cxn>
              <a:cxn ang="0">
                <a:pos x="2766" y="460"/>
              </a:cxn>
              <a:cxn ang="0">
                <a:pos x="2960" y="424"/>
              </a:cxn>
              <a:cxn ang="0">
                <a:pos x="3016" y="378"/>
              </a:cxn>
              <a:cxn ang="0">
                <a:pos x="3120" y="374"/>
              </a:cxn>
              <a:cxn ang="0">
                <a:pos x="3212" y="464"/>
              </a:cxn>
              <a:cxn ang="0">
                <a:pos x="3380" y="400"/>
              </a:cxn>
              <a:cxn ang="0">
                <a:pos x="3478" y="464"/>
              </a:cxn>
              <a:cxn ang="0">
                <a:pos x="3692" y="440"/>
              </a:cxn>
              <a:cxn ang="0">
                <a:pos x="3792" y="418"/>
              </a:cxn>
              <a:cxn ang="0">
                <a:pos x="4048" y="396"/>
              </a:cxn>
              <a:cxn ang="0">
                <a:pos x="4152" y="410"/>
              </a:cxn>
              <a:cxn ang="0">
                <a:pos x="4290" y="454"/>
              </a:cxn>
              <a:cxn ang="0">
                <a:pos x="4438" y="380"/>
              </a:cxn>
              <a:cxn ang="0">
                <a:pos x="4578" y="374"/>
              </a:cxn>
              <a:cxn ang="0">
                <a:pos x="4704" y="366"/>
              </a:cxn>
              <a:cxn ang="0">
                <a:pos x="4940" y="338"/>
              </a:cxn>
              <a:cxn ang="0">
                <a:pos x="5028" y="414"/>
              </a:cxn>
              <a:cxn ang="0">
                <a:pos x="5102" y="458"/>
              </a:cxn>
              <a:cxn ang="0">
                <a:pos x="5176" y="458"/>
              </a:cxn>
              <a:cxn ang="0">
                <a:pos x="5288" y="404"/>
              </a:cxn>
              <a:cxn ang="0">
                <a:pos x="5310" y="422"/>
              </a:cxn>
              <a:cxn ang="0">
                <a:pos x="5368" y="308"/>
              </a:cxn>
              <a:cxn ang="0">
                <a:pos x="5442" y="308"/>
              </a:cxn>
              <a:cxn ang="0">
                <a:pos x="5504" y="412"/>
              </a:cxn>
              <a:cxn ang="0">
                <a:pos x="5550" y="308"/>
              </a:cxn>
              <a:cxn ang="0">
                <a:pos x="5580" y="202"/>
              </a:cxn>
              <a:cxn ang="0">
                <a:pos x="5616" y="200"/>
              </a:cxn>
              <a:cxn ang="0">
                <a:pos x="5650" y="310"/>
              </a:cxn>
              <a:cxn ang="0">
                <a:pos x="5760" y="414"/>
              </a:cxn>
            </a:cxnLst>
            <a:rect l="0" t="0" r="r" b="b"/>
            <a:pathLst>
              <a:path w="5760" h="540">
                <a:moveTo>
                  <a:pt x="0" y="540"/>
                </a:moveTo>
                <a:lnTo>
                  <a:pt x="0" y="460"/>
                </a:lnTo>
                <a:lnTo>
                  <a:pt x="28" y="460"/>
                </a:lnTo>
                <a:lnTo>
                  <a:pt x="28" y="404"/>
                </a:lnTo>
                <a:lnTo>
                  <a:pt x="200" y="404"/>
                </a:lnTo>
                <a:lnTo>
                  <a:pt x="200" y="356"/>
                </a:lnTo>
                <a:lnTo>
                  <a:pt x="308" y="356"/>
                </a:lnTo>
                <a:lnTo>
                  <a:pt x="308" y="410"/>
                </a:lnTo>
                <a:lnTo>
                  <a:pt x="366" y="410"/>
                </a:lnTo>
                <a:lnTo>
                  <a:pt x="366" y="356"/>
                </a:lnTo>
                <a:lnTo>
                  <a:pt x="430" y="356"/>
                </a:lnTo>
                <a:lnTo>
                  <a:pt x="430" y="204"/>
                </a:lnTo>
                <a:lnTo>
                  <a:pt x="458" y="204"/>
                </a:lnTo>
                <a:lnTo>
                  <a:pt x="458" y="176"/>
                </a:lnTo>
                <a:lnTo>
                  <a:pt x="526" y="176"/>
                </a:lnTo>
                <a:lnTo>
                  <a:pt x="526" y="204"/>
                </a:lnTo>
                <a:lnTo>
                  <a:pt x="556" y="204"/>
                </a:lnTo>
                <a:lnTo>
                  <a:pt x="556" y="342"/>
                </a:lnTo>
                <a:lnTo>
                  <a:pt x="580" y="342"/>
                </a:lnTo>
                <a:lnTo>
                  <a:pt x="580" y="430"/>
                </a:lnTo>
                <a:lnTo>
                  <a:pt x="636" y="430"/>
                </a:lnTo>
                <a:lnTo>
                  <a:pt x="636" y="270"/>
                </a:lnTo>
                <a:lnTo>
                  <a:pt x="674" y="270"/>
                </a:lnTo>
                <a:lnTo>
                  <a:pt x="674" y="204"/>
                </a:lnTo>
                <a:lnTo>
                  <a:pt x="700" y="204"/>
                </a:lnTo>
                <a:lnTo>
                  <a:pt x="700" y="124"/>
                </a:lnTo>
                <a:lnTo>
                  <a:pt x="718" y="124"/>
                </a:lnTo>
                <a:lnTo>
                  <a:pt x="718" y="64"/>
                </a:lnTo>
                <a:lnTo>
                  <a:pt x="736" y="64"/>
                </a:lnTo>
                <a:lnTo>
                  <a:pt x="736" y="0"/>
                </a:lnTo>
                <a:lnTo>
                  <a:pt x="766" y="0"/>
                </a:lnTo>
                <a:lnTo>
                  <a:pt x="766" y="62"/>
                </a:lnTo>
                <a:lnTo>
                  <a:pt x="788" y="62"/>
                </a:lnTo>
                <a:lnTo>
                  <a:pt x="788" y="112"/>
                </a:lnTo>
                <a:lnTo>
                  <a:pt x="806" y="112"/>
                </a:lnTo>
                <a:lnTo>
                  <a:pt x="806" y="208"/>
                </a:lnTo>
                <a:lnTo>
                  <a:pt x="832" y="208"/>
                </a:lnTo>
                <a:lnTo>
                  <a:pt x="832" y="276"/>
                </a:lnTo>
                <a:lnTo>
                  <a:pt x="860" y="276"/>
                </a:lnTo>
                <a:lnTo>
                  <a:pt x="860" y="456"/>
                </a:lnTo>
                <a:lnTo>
                  <a:pt x="906" y="456"/>
                </a:lnTo>
                <a:lnTo>
                  <a:pt x="906" y="414"/>
                </a:lnTo>
                <a:lnTo>
                  <a:pt x="1006" y="414"/>
                </a:lnTo>
                <a:lnTo>
                  <a:pt x="1006" y="434"/>
                </a:lnTo>
                <a:lnTo>
                  <a:pt x="1044" y="434"/>
                </a:lnTo>
                <a:lnTo>
                  <a:pt x="1044" y="246"/>
                </a:lnTo>
                <a:lnTo>
                  <a:pt x="1072" y="246"/>
                </a:lnTo>
                <a:lnTo>
                  <a:pt x="1072" y="192"/>
                </a:lnTo>
                <a:lnTo>
                  <a:pt x="1160" y="192"/>
                </a:lnTo>
                <a:lnTo>
                  <a:pt x="1160" y="242"/>
                </a:lnTo>
                <a:lnTo>
                  <a:pt x="1180" y="256"/>
                </a:lnTo>
                <a:lnTo>
                  <a:pt x="1180" y="386"/>
                </a:lnTo>
                <a:lnTo>
                  <a:pt x="1214" y="386"/>
                </a:lnTo>
                <a:lnTo>
                  <a:pt x="1214" y="358"/>
                </a:lnTo>
                <a:lnTo>
                  <a:pt x="1302" y="358"/>
                </a:lnTo>
                <a:lnTo>
                  <a:pt x="1302" y="388"/>
                </a:lnTo>
                <a:lnTo>
                  <a:pt x="1354" y="388"/>
                </a:lnTo>
                <a:lnTo>
                  <a:pt x="1354" y="414"/>
                </a:lnTo>
                <a:lnTo>
                  <a:pt x="1412" y="414"/>
                </a:lnTo>
                <a:lnTo>
                  <a:pt x="1412" y="376"/>
                </a:lnTo>
                <a:lnTo>
                  <a:pt x="1452" y="376"/>
                </a:lnTo>
                <a:lnTo>
                  <a:pt x="1452" y="296"/>
                </a:lnTo>
                <a:lnTo>
                  <a:pt x="1682" y="296"/>
                </a:lnTo>
                <a:lnTo>
                  <a:pt x="1682" y="376"/>
                </a:lnTo>
                <a:lnTo>
                  <a:pt x="1722" y="376"/>
                </a:lnTo>
                <a:lnTo>
                  <a:pt x="1722" y="296"/>
                </a:lnTo>
                <a:lnTo>
                  <a:pt x="1916" y="296"/>
                </a:lnTo>
                <a:lnTo>
                  <a:pt x="1916" y="328"/>
                </a:lnTo>
                <a:lnTo>
                  <a:pt x="1970" y="328"/>
                </a:lnTo>
                <a:lnTo>
                  <a:pt x="1970" y="448"/>
                </a:lnTo>
                <a:lnTo>
                  <a:pt x="2044" y="448"/>
                </a:lnTo>
                <a:lnTo>
                  <a:pt x="2044" y="346"/>
                </a:lnTo>
                <a:lnTo>
                  <a:pt x="2172" y="252"/>
                </a:lnTo>
                <a:lnTo>
                  <a:pt x="2298" y="346"/>
                </a:lnTo>
                <a:lnTo>
                  <a:pt x="2298" y="400"/>
                </a:lnTo>
                <a:lnTo>
                  <a:pt x="2336" y="400"/>
                </a:lnTo>
                <a:lnTo>
                  <a:pt x="2336" y="468"/>
                </a:lnTo>
                <a:lnTo>
                  <a:pt x="2362" y="468"/>
                </a:lnTo>
                <a:lnTo>
                  <a:pt x="2362" y="330"/>
                </a:lnTo>
                <a:lnTo>
                  <a:pt x="2472" y="330"/>
                </a:lnTo>
                <a:lnTo>
                  <a:pt x="2472" y="386"/>
                </a:lnTo>
                <a:lnTo>
                  <a:pt x="2578" y="386"/>
                </a:lnTo>
                <a:lnTo>
                  <a:pt x="2578" y="426"/>
                </a:lnTo>
                <a:lnTo>
                  <a:pt x="2616" y="426"/>
                </a:lnTo>
                <a:lnTo>
                  <a:pt x="2616" y="386"/>
                </a:lnTo>
                <a:lnTo>
                  <a:pt x="2742" y="386"/>
                </a:lnTo>
                <a:lnTo>
                  <a:pt x="2742" y="460"/>
                </a:lnTo>
                <a:lnTo>
                  <a:pt x="2766" y="460"/>
                </a:lnTo>
                <a:lnTo>
                  <a:pt x="2766" y="472"/>
                </a:lnTo>
                <a:lnTo>
                  <a:pt x="2826" y="472"/>
                </a:lnTo>
                <a:lnTo>
                  <a:pt x="2826" y="424"/>
                </a:lnTo>
                <a:lnTo>
                  <a:pt x="2960" y="424"/>
                </a:lnTo>
                <a:lnTo>
                  <a:pt x="2960" y="404"/>
                </a:lnTo>
                <a:lnTo>
                  <a:pt x="2988" y="404"/>
                </a:lnTo>
                <a:lnTo>
                  <a:pt x="2988" y="378"/>
                </a:lnTo>
                <a:lnTo>
                  <a:pt x="3016" y="378"/>
                </a:lnTo>
                <a:lnTo>
                  <a:pt x="3016" y="400"/>
                </a:lnTo>
                <a:lnTo>
                  <a:pt x="3048" y="400"/>
                </a:lnTo>
                <a:lnTo>
                  <a:pt x="3048" y="374"/>
                </a:lnTo>
                <a:lnTo>
                  <a:pt x="3120" y="374"/>
                </a:lnTo>
                <a:lnTo>
                  <a:pt x="3120" y="398"/>
                </a:lnTo>
                <a:lnTo>
                  <a:pt x="3152" y="398"/>
                </a:lnTo>
                <a:lnTo>
                  <a:pt x="3152" y="464"/>
                </a:lnTo>
                <a:lnTo>
                  <a:pt x="3212" y="464"/>
                </a:lnTo>
                <a:lnTo>
                  <a:pt x="3212" y="372"/>
                </a:lnTo>
                <a:lnTo>
                  <a:pt x="3330" y="372"/>
                </a:lnTo>
                <a:lnTo>
                  <a:pt x="3330" y="400"/>
                </a:lnTo>
                <a:lnTo>
                  <a:pt x="3380" y="400"/>
                </a:lnTo>
                <a:lnTo>
                  <a:pt x="3380" y="208"/>
                </a:lnTo>
                <a:lnTo>
                  <a:pt x="3432" y="158"/>
                </a:lnTo>
                <a:lnTo>
                  <a:pt x="3478" y="206"/>
                </a:lnTo>
                <a:lnTo>
                  <a:pt x="3478" y="464"/>
                </a:lnTo>
                <a:lnTo>
                  <a:pt x="3532" y="464"/>
                </a:lnTo>
                <a:lnTo>
                  <a:pt x="3532" y="214"/>
                </a:lnTo>
                <a:lnTo>
                  <a:pt x="3692" y="214"/>
                </a:lnTo>
                <a:lnTo>
                  <a:pt x="3692" y="440"/>
                </a:lnTo>
                <a:lnTo>
                  <a:pt x="3722" y="440"/>
                </a:lnTo>
                <a:lnTo>
                  <a:pt x="3722" y="386"/>
                </a:lnTo>
                <a:lnTo>
                  <a:pt x="3792" y="386"/>
                </a:lnTo>
                <a:lnTo>
                  <a:pt x="3792" y="418"/>
                </a:lnTo>
                <a:lnTo>
                  <a:pt x="3936" y="418"/>
                </a:lnTo>
                <a:lnTo>
                  <a:pt x="3936" y="460"/>
                </a:lnTo>
                <a:lnTo>
                  <a:pt x="4048" y="460"/>
                </a:lnTo>
                <a:lnTo>
                  <a:pt x="4048" y="396"/>
                </a:lnTo>
                <a:lnTo>
                  <a:pt x="4108" y="396"/>
                </a:lnTo>
                <a:lnTo>
                  <a:pt x="4108" y="432"/>
                </a:lnTo>
                <a:lnTo>
                  <a:pt x="4152" y="432"/>
                </a:lnTo>
                <a:lnTo>
                  <a:pt x="4152" y="410"/>
                </a:lnTo>
                <a:lnTo>
                  <a:pt x="4214" y="410"/>
                </a:lnTo>
                <a:lnTo>
                  <a:pt x="4214" y="382"/>
                </a:lnTo>
                <a:lnTo>
                  <a:pt x="4290" y="382"/>
                </a:lnTo>
                <a:lnTo>
                  <a:pt x="4290" y="454"/>
                </a:lnTo>
                <a:lnTo>
                  <a:pt x="4346" y="454"/>
                </a:lnTo>
                <a:lnTo>
                  <a:pt x="4346" y="284"/>
                </a:lnTo>
                <a:lnTo>
                  <a:pt x="4438" y="286"/>
                </a:lnTo>
                <a:lnTo>
                  <a:pt x="4438" y="380"/>
                </a:lnTo>
                <a:lnTo>
                  <a:pt x="4500" y="380"/>
                </a:lnTo>
                <a:lnTo>
                  <a:pt x="4500" y="438"/>
                </a:lnTo>
                <a:lnTo>
                  <a:pt x="4578" y="438"/>
                </a:lnTo>
                <a:lnTo>
                  <a:pt x="4578" y="374"/>
                </a:lnTo>
                <a:lnTo>
                  <a:pt x="4632" y="374"/>
                </a:lnTo>
                <a:lnTo>
                  <a:pt x="4632" y="348"/>
                </a:lnTo>
                <a:lnTo>
                  <a:pt x="4704" y="348"/>
                </a:lnTo>
                <a:lnTo>
                  <a:pt x="4704" y="366"/>
                </a:lnTo>
                <a:lnTo>
                  <a:pt x="4754" y="366"/>
                </a:lnTo>
                <a:lnTo>
                  <a:pt x="4754" y="338"/>
                </a:lnTo>
                <a:lnTo>
                  <a:pt x="4848" y="268"/>
                </a:lnTo>
                <a:lnTo>
                  <a:pt x="4940" y="338"/>
                </a:lnTo>
                <a:lnTo>
                  <a:pt x="4940" y="434"/>
                </a:lnTo>
                <a:lnTo>
                  <a:pt x="4956" y="434"/>
                </a:lnTo>
                <a:lnTo>
                  <a:pt x="4956" y="414"/>
                </a:lnTo>
                <a:lnTo>
                  <a:pt x="5028" y="414"/>
                </a:lnTo>
                <a:lnTo>
                  <a:pt x="5028" y="500"/>
                </a:lnTo>
                <a:lnTo>
                  <a:pt x="5046" y="500"/>
                </a:lnTo>
                <a:lnTo>
                  <a:pt x="5046" y="458"/>
                </a:lnTo>
                <a:lnTo>
                  <a:pt x="5102" y="458"/>
                </a:lnTo>
                <a:lnTo>
                  <a:pt x="5102" y="368"/>
                </a:lnTo>
                <a:lnTo>
                  <a:pt x="5174" y="368"/>
                </a:lnTo>
                <a:lnTo>
                  <a:pt x="5174" y="458"/>
                </a:lnTo>
                <a:lnTo>
                  <a:pt x="5176" y="458"/>
                </a:lnTo>
                <a:lnTo>
                  <a:pt x="5176" y="422"/>
                </a:lnTo>
                <a:lnTo>
                  <a:pt x="5212" y="422"/>
                </a:lnTo>
                <a:lnTo>
                  <a:pt x="5212" y="404"/>
                </a:lnTo>
                <a:lnTo>
                  <a:pt x="5288" y="404"/>
                </a:lnTo>
                <a:lnTo>
                  <a:pt x="5288" y="464"/>
                </a:lnTo>
                <a:lnTo>
                  <a:pt x="5300" y="464"/>
                </a:lnTo>
                <a:lnTo>
                  <a:pt x="5300" y="422"/>
                </a:lnTo>
                <a:lnTo>
                  <a:pt x="5310" y="422"/>
                </a:lnTo>
                <a:lnTo>
                  <a:pt x="5310" y="344"/>
                </a:lnTo>
                <a:lnTo>
                  <a:pt x="5348" y="344"/>
                </a:lnTo>
                <a:lnTo>
                  <a:pt x="5348" y="308"/>
                </a:lnTo>
                <a:lnTo>
                  <a:pt x="5368" y="308"/>
                </a:lnTo>
                <a:lnTo>
                  <a:pt x="5368" y="288"/>
                </a:lnTo>
                <a:lnTo>
                  <a:pt x="5420" y="288"/>
                </a:lnTo>
                <a:lnTo>
                  <a:pt x="5420" y="308"/>
                </a:lnTo>
                <a:lnTo>
                  <a:pt x="5442" y="308"/>
                </a:lnTo>
                <a:lnTo>
                  <a:pt x="5442" y="412"/>
                </a:lnTo>
                <a:lnTo>
                  <a:pt x="5444" y="412"/>
                </a:lnTo>
                <a:lnTo>
                  <a:pt x="5444" y="412"/>
                </a:lnTo>
                <a:lnTo>
                  <a:pt x="5504" y="412"/>
                </a:lnTo>
                <a:lnTo>
                  <a:pt x="5504" y="358"/>
                </a:lnTo>
                <a:lnTo>
                  <a:pt x="5532" y="358"/>
                </a:lnTo>
                <a:lnTo>
                  <a:pt x="5532" y="308"/>
                </a:lnTo>
                <a:lnTo>
                  <a:pt x="5550" y="308"/>
                </a:lnTo>
                <a:lnTo>
                  <a:pt x="5550" y="248"/>
                </a:lnTo>
                <a:lnTo>
                  <a:pt x="5564" y="248"/>
                </a:lnTo>
                <a:lnTo>
                  <a:pt x="5564" y="202"/>
                </a:lnTo>
                <a:lnTo>
                  <a:pt x="5580" y="202"/>
                </a:lnTo>
                <a:lnTo>
                  <a:pt x="5580" y="154"/>
                </a:lnTo>
                <a:lnTo>
                  <a:pt x="5600" y="154"/>
                </a:lnTo>
                <a:lnTo>
                  <a:pt x="5600" y="200"/>
                </a:lnTo>
                <a:lnTo>
                  <a:pt x="5616" y="200"/>
                </a:lnTo>
                <a:lnTo>
                  <a:pt x="5616" y="238"/>
                </a:lnTo>
                <a:lnTo>
                  <a:pt x="5632" y="238"/>
                </a:lnTo>
                <a:lnTo>
                  <a:pt x="5632" y="310"/>
                </a:lnTo>
                <a:lnTo>
                  <a:pt x="5650" y="310"/>
                </a:lnTo>
                <a:lnTo>
                  <a:pt x="5650" y="362"/>
                </a:lnTo>
                <a:lnTo>
                  <a:pt x="5672" y="362"/>
                </a:lnTo>
                <a:lnTo>
                  <a:pt x="5672" y="414"/>
                </a:lnTo>
                <a:lnTo>
                  <a:pt x="5760" y="414"/>
                </a:lnTo>
                <a:lnTo>
                  <a:pt x="5760" y="540"/>
                </a:lnTo>
                <a:lnTo>
                  <a:pt x="0" y="540"/>
                </a:lnTo>
                <a:close/>
              </a:path>
            </a:pathLst>
          </a:custGeom>
          <a:solidFill>
            <a:schemeClr val="tx2">
              <a:lumMod val="60000"/>
              <a:lumOff val="40000"/>
              <a:alpha val="22000"/>
            </a:schemeClr>
          </a:solidFill>
          <a:ln w="9525">
            <a:noFill/>
            <a:round/>
          </a:ln>
        </p:spPr>
        <p:txBody>
          <a:bodyPr/>
          <a:lstStyle/>
          <a:p>
            <a:pPr>
              <a:defRPr/>
            </a:pPr>
            <a:endParaRPr lang="ar-SA"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2" name="图片 1" descr="wKgED1uLofCAe_4aABtnlS-k0SU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24750" y="3175"/>
            <a:ext cx="5455920" cy="7285355"/>
          </a:xfrm>
          <a:prstGeom prst="rect">
            <a:avLst/>
          </a:prstGeom>
        </p:spPr>
      </p:pic>
      <p:sp>
        <p:nvSpPr>
          <p:cNvPr id="6" name="任意多边形: 形状 5"/>
          <p:cNvSpPr/>
          <p:nvPr/>
        </p:nvSpPr>
        <p:spPr>
          <a:xfrm>
            <a:off x="2628900" y="1738313"/>
            <a:ext cx="1679575" cy="1679575"/>
          </a:xfrm>
          <a:custGeom>
            <a:avLst/>
            <a:gdLst>
              <a:gd name="connsiteX0" fmla="*/ 839310 w 1678620"/>
              <a:gd name="connsiteY0" fmla="*/ 0 h 1678620"/>
              <a:gd name="connsiteX1" fmla="*/ 1092846 w 1678620"/>
              <a:gd name="connsiteY1" fmla="*/ 105018 h 1678620"/>
              <a:gd name="connsiteX2" fmla="*/ 1573602 w 1678620"/>
              <a:gd name="connsiteY2" fmla="*/ 585774 h 1678620"/>
              <a:gd name="connsiteX3" fmla="*/ 1573602 w 1678620"/>
              <a:gd name="connsiteY3" fmla="*/ 1092846 h 1678620"/>
              <a:gd name="connsiteX4" fmla="*/ 1092846 w 1678620"/>
              <a:gd name="connsiteY4" fmla="*/ 1573602 h 1678620"/>
              <a:gd name="connsiteX5" fmla="*/ 585774 w 1678620"/>
              <a:gd name="connsiteY5" fmla="*/ 1573602 h 1678620"/>
              <a:gd name="connsiteX6" fmla="*/ 105018 w 1678620"/>
              <a:gd name="connsiteY6" fmla="*/ 1092846 h 1678620"/>
              <a:gd name="connsiteX7" fmla="*/ 105018 w 1678620"/>
              <a:gd name="connsiteY7" fmla="*/ 585774 h 1678620"/>
              <a:gd name="connsiteX8" fmla="*/ 585774 w 1678620"/>
              <a:gd name="connsiteY8" fmla="*/ 105018 h 1678620"/>
              <a:gd name="connsiteX9" fmla="*/ 839310 w 1678620"/>
              <a:gd name="connsiteY9" fmla="*/ 0 h 1678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678620" h="1678620">
                <a:moveTo>
                  <a:pt x="839310" y="0"/>
                </a:moveTo>
                <a:cubicBezTo>
                  <a:pt x="931072" y="0"/>
                  <a:pt x="1022834" y="35006"/>
                  <a:pt x="1092846" y="105018"/>
                </a:cubicBezTo>
                <a:lnTo>
                  <a:pt x="1573602" y="585774"/>
                </a:lnTo>
                <a:cubicBezTo>
                  <a:pt x="1713626" y="725798"/>
                  <a:pt x="1713626" y="952822"/>
                  <a:pt x="1573602" y="1092846"/>
                </a:cubicBezTo>
                <a:lnTo>
                  <a:pt x="1092846" y="1573602"/>
                </a:lnTo>
                <a:cubicBezTo>
                  <a:pt x="952822" y="1713627"/>
                  <a:pt x="725798" y="1713627"/>
                  <a:pt x="585774" y="1573602"/>
                </a:cubicBezTo>
                <a:lnTo>
                  <a:pt x="105018" y="1092846"/>
                </a:lnTo>
                <a:cubicBezTo>
                  <a:pt x="-35006" y="952822"/>
                  <a:pt x="-35006" y="725798"/>
                  <a:pt x="105018" y="585774"/>
                </a:cubicBezTo>
                <a:lnTo>
                  <a:pt x="585774" y="105018"/>
                </a:lnTo>
                <a:cubicBezTo>
                  <a:pt x="655786" y="35006"/>
                  <a:pt x="747548" y="0"/>
                  <a:pt x="839310" y="0"/>
                </a:cubicBezTo>
                <a:close/>
              </a:path>
            </a:pathLst>
          </a:custGeom>
          <a:solidFill>
            <a:srgbClr val="11A9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r>
              <a:rPr lang="en-US" altLang="zh-CN" sz="4000" strike="noStrike" noProof="1" dirty="0"/>
              <a:t>03</a:t>
            </a:r>
            <a:endParaRPr lang="zh-CN" altLang="en-US" sz="4000" strike="noStrike" noProof="1" dirty="0"/>
          </a:p>
        </p:txBody>
      </p:sp>
      <p:sp>
        <p:nvSpPr>
          <p:cNvPr id="14338" name="TextBox 37"/>
          <p:cNvSpPr txBox="1"/>
          <p:nvPr/>
        </p:nvSpPr>
        <p:spPr>
          <a:xfrm>
            <a:off x="2006442" y="3670300"/>
            <a:ext cx="2926080" cy="92202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 algn="ctr"/>
            <a:r>
              <a:rPr lang="zh-CN" altLang="en-US" sz="5400" b="1" dirty="0">
                <a:solidFill>
                  <a:srgbClr val="00B050"/>
                </a:solidFill>
                <a:latin typeface="微软雅黑" panose="020B0703020204020201" charset="-122"/>
                <a:ea typeface="微软雅黑" panose="020B0703020204020201" charset="-122"/>
              </a:rPr>
              <a:t>技术实现</a:t>
            </a:r>
            <a:endParaRPr lang="zh-CN" altLang="en-US" sz="5400" b="1" dirty="0">
              <a:solidFill>
                <a:srgbClr val="00B050"/>
              </a:solidFill>
              <a:latin typeface="微软雅黑" panose="020B0703020204020201" charset="-122"/>
              <a:ea typeface="微软雅黑" panose="020B0703020204020201" charset="-122"/>
            </a:endParaRPr>
          </a:p>
        </p:txBody>
      </p:sp>
      <p:sp>
        <p:nvSpPr>
          <p:cNvPr id="9" name="TextBox 17"/>
          <p:cNvSpPr txBox="1"/>
          <p:nvPr/>
        </p:nvSpPr>
        <p:spPr>
          <a:xfrm>
            <a:off x="1116013" y="4843463"/>
            <a:ext cx="4706938" cy="720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lnSpc>
                <a:spcPct val="130000"/>
              </a:lnSpc>
            </a:pPr>
            <a:r>
              <a:rPr lang="en-US" altLang="zh-CN" sz="1050" b="1" noProof="1" dirty="0">
                <a:solidFill>
                  <a:schemeClr val="bg2">
                    <a:lumMod val="90000"/>
                  </a:schemeClr>
                </a:solidFill>
                <a:latin typeface="+mn-lt"/>
                <a:ea typeface="Roboto Light" charset="0"/>
                <a:cs typeface="Roboto Light" charset="0"/>
              </a:rPr>
              <a:t>Project Objectives:</a:t>
            </a:r>
            <a:r>
              <a:rPr lang="en-US" altLang="zh-CN" sz="1050" noProof="1" dirty="0">
                <a:solidFill>
                  <a:schemeClr val="bg2">
                    <a:lumMod val="90000"/>
                  </a:schemeClr>
                </a:solidFill>
                <a:latin typeface="+mn-lt"/>
                <a:ea typeface="Roboto Light" charset="0"/>
                <a:cs typeface="Roboto Light" charset="0"/>
              </a:rPr>
              <a:t> The expected results to be achieved in the implementation of the project,the results or services that the project can deliver</a:t>
            </a:r>
            <a:endParaRPr lang="en-US" altLang="zh-CN" sz="1050" noProof="1" dirty="0">
              <a:solidFill>
                <a:schemeClr val="bg2">
                  <a:lumMod val="90000"/>
                </a:schemeClr>
              </a:solidFill>
              <a:ea typeface="Roboto Light" charset="0"/>
              <a:cs typeface="Roboto Light" charset="0"/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7524750" y="0"/>
            <a:ext cx="4658360" cy="6858000"/>
          </a:xfrm>
          <a:prstGeom prst="rect">
            <a:avLst/>
          </a:prstGeom>
          <a:solidFill>
            <a:srgbClr val="042F17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cs typeface="+mn-ea"/>
              <a:sym typeface="+mn-lt"/>
            </a:endParaRPr>
          </a:p>
        </p:txBody>
      </p:sp>
    </p:spTree>
  </p:cSld>
  <p:clrMapOvr>
    <a:masterClrMapping/>
  </p:clrMapOvr>
  <p:transition spd="slow"/>
</p:sld>
</file>

<file path=ppt/theme/theme1.xml><?xml version="1.0" encoding="utf-8"?>
<a:theme xmlns:a="http://schemas.openxmlformats.org/drawingml/2006/main" name="Content">
  <a:themeElements>
    <a:clrScheme name="Motagua - Blue Flat - Light">
      <a:dk1>
        <a:srgbClr val="7E7E7E"/>
      </a:dk1>
      <a:lt1>
        <a:sysClr val="window" lastClr="FFFFFF"/>
      </a:lt1>
      <a:dk2>
        <a:srgbClr val="6B6B6B"/>
      </a:dk2>
      <a:lt2>
        <a:srgbClr val="FFFFFF"/>
      </a:lt2>
      <a:accent1>
        <a:srgbClr val="0B3691"/>
      </a:accent1>
      <a:accent2>
        <a:srgbClr val="0E43B7"/>
      </a:accent2>
      <a:accent3>
        <a:srgbClr val="0E40B6"/>
      </a:accent3>
      <a:accent4>
        <a:srgbClr val="0E3FB5"/>
      </a:accent4>
      <a:accent5>
        <a:srgbClr val="0E42B6"/>
      </a:accent5>
      <a:accent6>
        <a:srgbClr val="0D3DA6"/>
      </a:accent6>
      <a:hlink>
        <a:srgbClr val="F33B48"/>
      </a:hlink>
      <a:folHlink>
        <a:srgbClr val="FFC000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1243</Words>
  <Application>WPS 演示</Application>
  <PresentationFormat>宽屏</PresentationFormat>
  <Paragraphs>169</Paragraphs>
  <Slides>15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23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39" baseType="lpstr">
      <vt:lpstr>Arial</vt:lpstr>
      <vt:lpstr>方正书宋_GBK</vt:lpstr>
      <vt:lpstr>Wingdings</vt:lpstr>
      <vt:lpstr>Lato Black</vt:lpstr>
      <vt:lpstr>Lato</vt:lpstr>
      <vt:lpstr>inpin heiti</vt:lpstr>
      <vt:lpstr>PMingLiU-ExtB</vt:lpstr>
      <vt:lpstr>微软雅黑</vt:lpstr>
      <vt:lpstr>HelveticaNeueLT Pro 55 Roman</vt:lpstr>
      <vt:lpstr>Roboto Light</vt:lpstr>
      <vt:lpstr>等线</vt:lpstr>
      <vt:lpstr>Calibri</vt:lpstr>
      <vt:lpstr>Gill Sans</vt:lpstr>
      <vt:lpstr>Bebas Neue</vt:lpstr>
      <vt:lpstr>Lato Light</vt:lpstr>
      <vt:lpstr>汉仪旗黑KW</vt:lpstr>
      <vt:lpstr>宋体</vt:lpstr>
      <vt:lpstr>Arial Unicode MS</vt:lpstr>
      <vt:lpstr>苹方-简</vt:lpstr>
      <vt:lpstr>Helvetica Neue</vt:lpstr>
      <vt:lpstr>汉仪书宋二KW</vt:lpstr>
      <vt:lpstr>汉仪中等线KW</vt:lpstr>
      <vt:lpstr>微软雅黑</vt:lpstr>
      <vt:lpstr>Content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BOSSPPT2017-2018极简风格</dc:title>
  <dc:creator>BOSSPPT 2017-2018</dc:creator>
  <cp:keywords>BOSSPPT顶尖职业文案</cp:keywords>
  <dc:description>BOSSPPT致力于提供高质量，有品质的模板，拒绝垃圾模板！
本模板由bossppt设计师制作或制作师二次制作整理，bossppt为此花费了大量心血。
如果非本店购买，请直接向盗版店进行索赔。
本店淘宝唯一购买网址：https://chinappt.taobao.com</dc:description>
  <dc:subject>BOSSPPT 2017-2018</dc:subject>
  <cp:category>店铺： BOSSPPT顶尖职业文案</cp:category>
  <cp:lastModifiedBy>linshengwu</cp:lastModifiedBy>
  <cp:revision>69</cp:revision>
  <dcterms:created xsi:type="dcterms:W3CDTF">2019-10-20T10:43:39Z</dcterms:created>
  <dcterms:modified xsi:type="dcterms:W3CDTF">2019-10-20T10:43:39Z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2052-1.2.1.1575</vt:lpwstr>
  </property>
</Properties>
</file>